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theme/themeOverride5.xml" ContentType="application/vnd.openxmlformats-officedocument.themeOverride+xml"/>
  <Override PartName="/ppt/notesSlides/notesSlide7.xml" ContentType="application/vnd.openxmlformats-officedocument.presentationml.notesSlide+xml"/>
  <Override PartName="/ppt/theme/themeOverride6.xml" ContentType="application/vnd.openxmlformats-officedocument.themeOverride+xml"/>
  <Override PartName="/ppt/notesSlides/notesSlide8.xml" ContentType="application/vnd.openxmlformats-officedocument.presentationml.notesSlide+xml"/>
  <Override PartName="/ppt/theme/themeOverride7.xml" ContentType="application/vnd.openxmlformats-officedocument.themeOverride+xml"/>
  <Override PartName="/ppt/notesSlides/notesSlide9.xml" ContentType="application/vnd.openxmlformats-officedocument.presentationml.notesSlide+xml"/>
  <Override PartName="/ppt/theme/themeOverride8.xml" ContentType="application/vnd.openxmlformats-officedocument.themeOverride+xml"/>
  <Override PartName="/ppt/notesSlides/notesSlide10.xml" ContentType="application/vnd.openxmlformats-officedocument.presentationml.notesSlide+xml"/>
  <Override PartName="/ppt/theme/themeOverride9.xml" ContentType="application/vnd.openxmlformats-officedocument.themeOverride+xml"/>
  <Override PartName="/ppt/notesSlides/notesSlide11.xml" ContentType="application/vnd.openxmlformats-officedocument.presentationml.notesSlide+xml"/>
  <Override PartName="/ppt/theme/themeOverride10.xml" ContentType="application/vnd.openxmlformats-officedocument.themeOverride+xml"/>
  <Override PartName="/ppt/notesSlides/notesSlide12.xml" ContentType="application/vnd.openxmlformats-officedocument.presentationml.notesSlide+xml"/>
  <Override PartName="/ppt/theme/themeOverride11.xml" ContentType="application/vnd.openxmlformats-officedocument.themeOverride+xml"/>
  <Override PartName="/ppt/notesSlides/notesSlide13.xml" ContentType="application/vnd.openxmlformats-officedocument.presentationml.notesSlide+xml"/>
  <Override PartName="/ppt/theme/themeOverride12.xml" ContentType="application/vnd.openxmlformats-officedocument.themeOverride+xml"/>
  <Override PartName="/ppt/notesSlides/notesSlide14.xml" ContentType="application/vnd.openxmlformats-officedocument.presentationml.notesSlide+xml"/>
  <Override PartName="/ppt/theme/themeOverride13.xml" ContentType="application/vnd.openxmlformats-officedocument.themeOverride+xml"/>
  <Override PartName="/ppt/notesSlides/notesSlide15.xml" ContentType="application/vnd.openxmlformats-officedocument.presentationml.notesSlide+xml"/>
  <Override PartName="/ppt/theme/themeOverride14.xml" ContentType="application/vnd.openxmlformats-officedocument.themeOverride+xml"/>
  <Override PartName="/ppt/notesSlides/notesSlide16.xml" ContentType="application/vnd.openxmlformats-officedocument.presentationml.notesSlide+xml"/>
  <Override PartName="/ppt/theme/themeOverride15.xml" ContentType="application/vnd.openxmlformats-officedocument.themeOverride+xml"/>
  <Override PartName="/ppt/notesSlides/notesSlide17.xml" ContentType="application/vnd.openxmlformats-officedocument.presentationml.notesSlide+xml"/>
  <Override PartName="/ppt/theme/themeOverride16.xml" ContentType="application/vnd.openxmlformats-officedocument.themeOverride+xml"/>
  <Override PartName="/ppt/notesSlides/notesSlide18.xml" ContentType="application/vnd.openxmlformats-officedocument.presentationml.notesSlide+xml"/>
  <Override PartName="/ppt/theme/themeOverride17.xml" ContentType="application/vnd.openxmlformats-officedocument.themeOverride+xml"/>
  <Override PartName="/ppt/notesSlides/notesSlide19.xml" ContentType="application/vnd.openxmlformats-officedocument.presentationml.notesSlide+xml"/>
  <Override PartName="/ppt/theme/themeOverride18.xml" ContentType="application/vnd.openxmlformats-officedocument.themeOverride+xml"/>
  <Override PartName="/ppt/notesSlides/notesSlide20.xml" ContentType="application/vnd.openxmlformats-officedocument.presentationml.notesSlide+xml"/>
  <Override PartName="/ppt/theme/themeOverride19.xml" ContentType="application/vnd.openxmlformats-officedocument.themeOverride+xml"/>
  <Override PartName="/ppt/notesSlides/notesSlide21.xml" ContentType="application/vnd.openxmlformats-officedocument.presentationml.notesSlide+xml"/>
  <Override PartName="/ppt/theme/themeOverride20.xml" ContentType="application/vnd.openxmlformats-officedocument.themeOverride+xml"/>
  <Override PartName="/ppt/notesSlides/notesSlide22.xml" ContentType="application/vnd.openxmlformats-officedocument.presentationml.notesSlide+xml"/>
  <Override PartName="/ppt/theme/themeOverride21.xml" ContentType="application/vnd.openxmlformats-officedocument.themeOverride+xml"/>
  <Override PartName="/ppt/notesSlides/notesSlide23.xml" ContentType="application/vnd.openxmlformats-officedocument.presentationml.notesSlide+xml"/>
  <Override PartName="/ppt/theme/themeOverride22.xml" ContentType="application/vnd.openxmlformats-officedocument.themeOverride+xml"/>
  <Override PartName="/ppt/notesSlides/notesSlide24.xml" ContentType="application/vnd.openxmlformats-officedocument.presentationml.notesSlide+xml"/>
  <Override PartName="/ppt/theme/themeOverride23.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24.xml" ContentType="application/vnd.openxmlformats-officedocument.themeOverride+xml"/>
  <Override PartName="/ppt/notesSlides/notesSlide27.xml" ContentType="application/vnd.openxmlformats-officedocument.presentationml.notesSlide+xml"/>
  <Override PartName="/ppt/theme/themeOverride25.xml" ContentType="application/vnd.openxmlformats-officedocument.themeOverride+xml"/>
  <Override PartName="/ppt/notesSlides/notesSlide28.xml" ContentType="application/vnd.openxmlformats-officedocument.presentationml.notesSlide+xml"/>
  <Override PartName="/ppt/theme/themeOverride26.xml" ContentType="application/vnd.openxmlformats-officedocument.themeOverride+xml"/>
  <Override PartName="/ppt/notesSlides/notesSlide29.xml" ContentType="application/vnd.openxmlformats-officedocument.presentationml.notesSlide+xml"/>
  <Override PartName="/ppt/theme/themeOverride27.xml" ContentType="application/vnd.openxmlformats-officedocument.themeOverride+xml"/>
  <Override PartName="/ppt/notesSlides/notesSlide30.xml" ContentType="application/vnd.openxmlformats-officedocument.presentationml.notesSlide+xml"/>
  <Override PartName="/ppt/theme/themeOverride28.xml" ContentType="application/vnd.openxmlformats-officedocument.themeOverride+xml"/>
  <Override PartName="/ppt/notesSlides/notesSlide31.xml" ContentType="application/vnd.openxmlformats-officedocument.presentationml.notesSlide+xml"/>
  <Override PartName="/ppt/theme/themeOverride29.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30.xml" ContentType="application/vnd.openxmlformats-officedocument.themeOverride+xml"/>
  <Override PartName="/ppt/notesSlides/notesSlide36.xml" ContentType="application/vnd.openxmlformats-officedocument.presentationml.notesSlide+xml"/>
  <Override PartName="/ppt/theme/themeOverride31.xml" ContentType="application/vnd.openxmlformats-officedocument.themeOverride+xml"/>
  <Override PartName="/ppt/notesSlides/notesSlide37.xml" ContentType="application/vnd.openxmlformats-officedocument.presentationml.notesSlide+xml"/>
  <Override PartName="/ppt/theme/themeOverride32.xml" ContentType="application/vnd.openxmlformats-officedocument.themeOverride+xml"/>
  <Override PartName="/ppt/notesSlides/notesSlide38.xml" ContentType="application/vnd.openxmlformats-officedocument.presentationml.notesSlide+xml"/>
  <Override PartName="/ppt/theme/themeOverride33.xml" ContentType="application/vnd.openxmlformats-officedocument.themeOverride+xml"/>
  <Override PartName="/ppt/notesSlides/notesSlide39.xml" ContentType="application/vnd.openxmlformats-officedocument.presentationml.notesSlide+xml"/>
  <Override PartName="/ppt/theme/themeOverride34.xml" ContentType="application/vnd.openxmlformats-officedocument.themeOverride+xml"/>
  <Override PartName="/ppt/notesSlides/notesSlide40.xml" ContentType="application/vnd.openxmlformats-officedocument.presentationml.notesSlide+xml"/>
  <Override PartName="/ppt/theme/themeOverride35.xml" ContentType="application/vnd.openxmlformats-officedocument.themeOverride+xml"/>
  <Override PartName="/ppt/notesSlides/notesSlide41.xml" ContentType="application/vnd.openxmlformats-officedocument.presentationml.notesSlide+xml"/>
  <Override PartName="/ppt/theme/themeOverride36.xml" ContentType="application/vnd.openxmlformats-officedocument.themeOverride+xml"/>
  <Override PartName="/ppt/notesSlides/notesSlide42.xml" ContentType="application/vnd.openxmlformats-officedocument.presentationml.notesSlide+xml"/>
  <Override PartName="/ppt/theme/themeOverride37.xml" ContentType="application/vnd.openxmlformats-officedocument.themeOverride+xml"/>
  <Override PartName="/ppt/notesSlides/notesSlide43.xml" ContentType="application/vnd.openxmlformats-officedocument.presentationml.notesSlide+xml"/>
  <Override PartName="/ppt/theme/themeOverride38.xml" ContentType="application/vnd.openxmlformats-officedocument.themeOverride+xml"/>
  <Override PartName="/ppt/notesSlides/notesSlide44.xml" ContentType="application/vnd.openxmlformats-officedocument.presentationml.notesSlide+xml"/>
  <Override PartName="/ppt/theme/themeOverride39.xml" ContentType="application/vnd.openxmlformats-officedocument.themeOverride+xml"/>
  <Override PartName="/ppt/notesSlides/notesSlide45.xml" ContentType="application/vnd.openxmlformats-officedocument.presentationml.notesSlide+xml"/>
  <Override PartName="/ppt/theme/themeOverride40.xml" ContentType="application/vnd.openxmlformats-officedocument.themeOverride+xml"/>
  <Override PartName="/ppt/notesSlides/notesSlide46.xml" ContentType="application/vnd.openxmlformats-officedocument.presentationml.notesSlide+xml"/>
  <Override PartName="/ppt/theme/themeOverride41.xml" ContentType="application/vnd.openxmlformats-officedocument.themeOverride+xml"/>
  <Override PartName="/ppt/notesSlides/notesSlide47.xml" ContentType="application/vnd.openxmlformats-officedocument.presentationml.notesSlide+xml"/>
  <Override PartName="/ppt/theme/themeOverride42.xml" ContentType="application/vnd.openxmlformats-officedocument.themeOverride+xml"/>
  <Override PartName="/ppt/notesSlides/notesSlide48.xml" ContentType="application/vnd.openxmlformats-officedocument.presentationml.notesSlide+xml"/>
  <Override PartName="/ppt/theme/themeOverride43.xml" ContentType="application/vnd.openxmlformats-officedocument.themeOverride+xml"/>
  <Override PartName="/ppt/notesSlides/notesSlide49.xml" ContentType="application/vnd.openxmlformats-officedocument.presentationml.notesSlide+xml"/>
  <Override PartName="/ppt/theme/themeOverride44.xml" ContentType="application/vnd.openxmlformats-officedocument.themeOverride+xml"/>
  <Override PartName="/ppt/notesSlides/notesSlide50.xml" ContentType="application/vnd.openxmlformats-officedocument.presentationml.notesSlide+xml"/>
  <Override PartName="/ppt/theme/themeOverride45.xml" ContentType="application/vnd.openxmlformats-officedocument.themeOverr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heme/themeOverride46.xml" ContentType="application/vnd.openxmlformats-officedocument.themeOverride+xml"/>
  <Override PartName="/ppt/notesSlides/notesSlide55.xml" ContentType="application/vnd.openxmlformats-officedocument.presentationml.notesSlide+xml"/>
  <Override PartName="/ppt/theme/themeOverride47.xml" ContentType="application/vnd.openxmlformats-officedocument.themeOverride+xml"/>
  <Override PartName="/ppt/notesSlides/notesSlide56.xml" ContentType="application/vnd.openxmlformats-officedocument.presentationml.notesSlide+xml"/>
  <Override PartName="/ppt/theme/themeOverride48.xml" ContentType="application/vnd.openxmlformats-officedocument.themeOverride+xml"/>
  <Override PartName="/ppt/notesSlides/notesSlide57.xml" ContentType="application/vnd.openxmlformats-officedocument.presentationml.notesSlide+xml"/>
  <Override PartName="/ppt/theme/themeOverride49.xml" ContentType="application/vnd.openxmlformats-officedocument.themeOverride+xml"/>
  <Override PartName="/ppt/notesSlides/notesSlide58.xml" ContentType="application/vnd.openxmlformats-officedocument.presentationml.notesSlide+xml"/>
  <Override PartName="/ppt/theme/themeOverride50.xml" ContentType="application/vnd.openxmlformats-officedocument.themeOverride+xml"/>
  <Override PartName="/ppt/notesSlides/notesSlide59.xml" ContentType="application/vnd.openxmlformats-officedocument.presentationml.notesSlide+xml"/>
  <Override PartName="/ppt/theme/themeOverride51.xml" ContentType="application/vnd.openxmlformats-officedocument.themeOverride+xml"/>
  <Override PartName="/ppt/notesSlides/notesSlide60.xml" ContentType="application/vnd.openxmlformats-officedocument.presentationml.notesSlide+xml"/>
  <Override PartName="/ppt/theme/themeOverride52.xml" ContentType="application/vnd.openxmlformats-officedocument.themeOverride+xml"/>
  <Override PartName="/ppt/notesSlides/notesSlide61.xml" ContentType="application/vnd.openxmlformats-officedocument.presentationml.notesSlide+xml"/>
  <Override PartName="/ppt/theme/themeOverride53.xml" ContentType="application/vnd.openxmlformats-officedocument.themeOverride+xml"/>
  <Override PartName="/ppt/notesSlides/notesSlide62.xml" ContentType="application/vnd.openxmlformats-officedocument.presentationml.notesSlide+xml"/>
  <Override PartName="/ppt/theme/themeOverride54.xml" ContentType="application/vnd.openxmlformats-officedocument.themeOverride+xml"/>
  <Override PartName="/ppt/notesSlides/notesSlide63.xml" ContentType="application/vnd.openxmlformats-officedocument.presentationml.notesSlide+xml"/>
  <Override PartName="/ppt/theme/themeOverride55.xml" ContentType="application/vnd.openxmlformats-officedocument.themeOverride+xml"/>
  <Override PartName="/ppt/notesSlides/notesSlide64.xml" ContentType="application/vnd.openxmlformats-officedocument.presentationml.notesSlide+xml"/>
  <Override PartName="/ppt/theme/themeOverride56.xml" ContentType="application/vnd.openxmlformats-officedocument.themeOverride+xml"/>
  <Override PartName="/ppt/notesSlides/notesSlide65.xml" ContentType="application/vnd.openxmlformats-officedocument.presentationml.notesSlide+xml"/>
  <Override PartName="/ppt/theme/themeOverride57.xml" ContentType="application/vnd.openxmlformats-officedocument.themeOverride+xml"/>
  <Override PartName="/ppt/notesSlides/notesSlide66.xml" ContentType="application/vnd.openxmlformats-officedocument.presentationml.notesSlide+xml"/>
  <Override PartName="/ppt/theme/themeOverride58.xml" ContentType="application/vnd.openxmlformats-officedocument.themeOverride+xml"/>
  <Override PartName="/ppt/notesSlides/notesSlide67.xml" ContentType="application/vnd.openxmlformats-officedocument.presentationml.notesSlide+xml"/>
  <Override PartName="/ppt/theme/themeOverride59.xml" ContentType="application/vnd.openxmlformats-officedocument.themeOverride+xml"/>
  <Override PartName="/ppt/notesSlides/notesSlide68.xml" ContentType="application/vnd.openxmlformats-officedocument.presentationml.notesSlide+xml"/>
  <Override PartName="/ppt/theme/themeOverride60.xml" ContentType="application/vnd.openxmlformats-officedocument.themeOverride+xml"/>
  <Override PartName="/ppt/notesSlides/notesSlide69.xml" ContentType="application/vnd.openxmlformats-officedocument.presentationml.notesSlide+xml"/>
  <Override PartName="/ppt/theme/themeOverride61.xml" ContentType="application/vnd.openxmlformats-officedocument.themeOverr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660" r:id="rId2"/>
  </p:sldMasterIdLst>
  <p:notesMasterIdLst>
    <p:notesMasterId r:id="rId76"/>
  </p:notesMasterIdLst>
  <p:handoutMasterIdLst>
    <p:handoutMasterId r:id="rId77"/>
  </p:handoutMasterIdLst>
  <p:sldIdLst>
    <p:sldId id="429" r:id="rId3"/>
    <p:sldId id="258" r:id="rId4"/>
    <p:sldId id="256" r:id="rId5"/>
    <p:sldId id="435" r:id="rId6"/>
    <p:sldId id="341" r:id="rId7"/>
    <p:sldId id="457" r:id="rId8"/>
    <p:sldId id="343" r:id="rId9"/>
    <p:sldId id="344" r:id="rId10"/>
    <p:sldId id="345" r:id="rId11"/>
    <p:sldId id="342" r:id="rId12"/>
    <p:sldId id="346" r:id="rId13"/>
    <p:sldId id="347" r:id="rId14"/>
    <p:sldId id="348" r:id="rId15"/>
    <p:sldId id="349" r:id="rId16"/>
    <p:sldId id="350" r:id="rId17"/>
    <p:sldId id="351" r:id="rId18"/>
    <p:sldId id="352" r:id="rId19"/>
    <p:sldId id="353" r:id="rId20"/>
    <p:sldId id="354" r:id="rId21"/>
    <p:sldId id="355" r:id="rId22"/>
    <p:sldId id="356" r:id="rId23"/>
    <p:sldId id="358" r:id="rId24"/>
    <p:sldId id="360" r:id="rId25"/>
    <p:sldId id="361" r:id="rId26"/>
    <p:sldId id="456" r:id="rId27"/>
    <p:sldId id="362" r:id="rId28"/>
    <p:sldId id="363" r:id="rId29"/>
    <p:sldId id="446" r:id="rId30"/>
    <p:sldId id="437" r:id="rId31"/>
    <p:sldId id="438" r:id="rId32"/>
    <p:sldId id="439" r:id="rId33"/>
    <p:sldId id="440" r:id="rId34"/>
    <p:sldId id="441" r:id="rId35"/>
    <p:sldId id="442" r:id="rId36"/>
    <p:sldId id="447" r:id="rId37"/>
    <p:sldId id="448" r:id="rId38"/>
    <p:sldId id="449" r:id="rId39"/>
    <p:sldId id="364" r:id="rId40"/>
    <p:sldId id="365" r:id="rId41"/>
    <p:sldId id="369" r:id="rId42"/>
    <p:sldId id="367" r:id="rId43"/>
    <p:sldId id="366" r:id="rId44"/>
    <p:sldId id="368" r:id="rId45"/>
    <p:sldId id="370" r:id="rId46"/>
    <p:sldId id="371" r:id="rId47"/>
    <p:sldId id="372" r:id="rId48"/>
    <p:sldId id="373" r:id="rId49"/>
    <p:sldId id="375" r:id="rId50"/>
    <p:sldId id="374" r:id="rId51"/>
    <p:sldId id="376" r:id="rId52"/>
    <p:sldId id="378" r:id="rId53"/>
    <p:sldId id="389" r:id="rId54"/>
    <p:sldId id="385" r:id="rId55"/>
    <p:sldId id="450" r:id="rId56"/>
    <p:sldId id="452" r:id="rId57"/>
    <p:sldId id="451" r:id="rId58"/>
    <p:sldId id="380" r:id="rId59"/>
    <p:sldId id="381" r:id="rId60"/>
    <p:sldId id="377" r:id="rId61"/>
    <p:sldId id="386" r:id="rId62"/>
    <p:sldId id="387" r:id="rId63"/>
    <p:sldId id="388" r:id="rId64"/>
    <p:sldId id="443" r:id="rId65"/>
    <p:sldId id="444" r:id="rId66"/>
    <p:sldId id="445" r:id="rId67"/>
    <p:sldId id="392" r:id="rId68"/>
    <p:sldId id="393" r:id="rId69"/>
    <p:sldId id="395" r:id="rId70"/>
    <p:sldId id="396" r:id="rId71"/>
    <p:sldId id="397" r:id="rId72"/>
    <p:sldId id="398" r:id="rId73"/>
    <p:sldId id="318" r:id="rId74"/>
    <p:sldId id="273" r:id="rId75"/>
  </p:sldIdLst>
  <p:sldSz cx="9144000" cy="6858000" type="screen4x3"/>
  <p:notesSz cx="6858000" cy="9144000"/>
  <p:defaultTextStyle>
    <a:defPPr>
      <a:defRPr lang="en-US"/>
    </a:defPPr>
    <a:lvl1pPr algn="l" rtl="0" eaLnBrk="0" fontAlgn="base" hangingPunct="0">
      <a:spcBef>
        <a:spcPct val="15000"/>
      </a:spcBef>
      <a:spcAft>
        <a:spcPct val="0"/>
      </a:spcAft>
      <a:defRPr sz="2000" u="sng" kern="1200" baseline="30000">
        <a:solidFill>
          <a:schemeClr val="tx1"/>
        </a:solidFill>
        <a:latin typeface="Times New Roman" pitchFamily="18" charset="0"/>
        <a:ea typeface="+mn-ea"/>
        <a:cs typeface="+mn-cs"/>
      </a:defRPr>
    </a:lvl1pPr>
    <a:lvl2pPr marL="457200" algn="l" rtl="0" eaLnBrk="0" fontAlgn="base" hangingPunct="0">
      <a:spcBef>
        <a:spcPct val="15000"/>
      </a:spcBef>
      <a:spcAft>
        <a:spcPct val="0"/>
      </a:spcAft>
      <a:defRPr sz="2000" u="sng" kern="1200" baseline="30000">
        <a:solidFill>
          <a:schemeClr val="tx1"/>
        </a:solidFill>
        <a:latin typeface="Times New Roman" pitchFamily="18" charset="0"/>
        <a:ea typeface="+mn-ea"/>
        <a:cs typeface="+mn-cs"/>
      </a:defRPr>
    </a:lvl2pPr>
    <a:lvl3pPr marL="914400" algn="l" rtl="0" eaLnBrk="0" fontAlgn="base" hangingPunct="0">
      <a:spcBef>
        <a:spcPct val="15000"/>
      </a:spcBef>
      <a:spcAft>
        <a:spcPct val="0"/>
      </a:spcAft>
      <a:defRPr sz="2000" u="sng" kern="1200" baseline="30000">
        <a:solidFill>
          <a:schemeClr val="tx1"/>
        </a:solidFill>
        <a:latin typeface="Times New Roman" pitchFamily="18" charset="0"/>
        <a:ea typeface="+mn-ea"/>
        <a:cs typeface="+mn-cs"/>
      </a:defRPr>
    </a:lvl3pPr>
    <a:lvl4pPr marL="1371600" algn="l" rtl="0" eaLnBrk="0" fontAlgn="base" hangingPunct="0">
      <a:spcBef>
        <a:spcPct val="15000"/>
      </a:spcBef>
      <a:spcAft>
        <a:spcPct val="0"/>
      </a:spcAft>
      <a:defRPr sz="2000" u="sng" kern="1200" baseline="30000">
        <a:solidFill>
          <a:schemeClr val="tx1"/>
        </a:solidFill>
        <a:latin typeface="Times New Roman" pitchFamily="18" charset="0"/>
        <a:ea typeface="+mn-ea"/>
        <a:cs typeface="+mn-cs"/>
      </a:defRPr>
    </a:lvl4pPr>
    <a:lvl5pPr marL="1828800" algn="l" rtl="0" eaLnBrk="0" fontAlgn="base" hangingPunct="0">
      <a:spcBef>
        <a:spcPct val="15000"/>
      </a:spcBef>
      <a:spcAft>
        <a:spcPct val="0"/>
      </a:spcAft>
      <a:defRPr sz="2000" u="sng" kern="1200" baseline="30000">
        <a:solidFill>
          <a:schemeClr val="tx1"/>
        </a:solidFill>
        <a:latin typeface="Times New Roman" pitchFamily="18" charset="0"/>
        <a:ea typeface="+mn-ea"/>
        <a:cs typeface="+mn-cs"/>
      </a:defRPr>
    </a:lvl5pPr>
    <a:lvl6pPr marL="2286000" algn="l" defTabSz="914400" rtl="0" eaLnBrk="1" latinLnBrk="0" hangingPunct="1">
      <a:defRPr sz="2000" u="sng" kern="1200" baseline="30000">
        <a:solidFill>
          <a:schemeClr val="tx1"/>
        </a:solidFill>
        <a:latin typeface="Times New Roman" pitchFamily="18" charset="0"/>
        <a:ea typeface="+mn-ea"/>
        <a:cs typeface="+mn-cs"/>
      </a:defRPr>
    </a:lvl6pPr>
    <a:lvl7pPr marL="2743200" algn="l" defTabSz="914400" rtl="0" eaLnBrk="1" latinLnBrk="0" hangingPunct="1">
      <a:defRPr sz="2000" u="sng" kern="1200" baseline="30000">
        <a:solidFill>
          <a:schemeClr val="tx1"/>
        </a:solidFill>
        <a:latin typeface="Times New Roman" pitchFamily="18" charset="0"/>
        <a:ea typeface="+mn-ea"/>
        <a:cs typeface="+mn-cs"/>
      </a:defRPr>
    </a:lvl7pPr>
    <a:lvl8pPr marL="3200400" algn="l" defTabSz="914400" rtl="0" eaLnBrk="1" latinLnBrk="0" hangingPunct="1">
      <a:defRPr sz="2000" u="sng" kern="1200" baseline="30000">
        <a:solidFill>
          <a:schemeClr val="tx1"/>
        </a:solidFill>
        <a:latin typeface="Times New Roman" pitchFamily="18" charset="0"/>
        <a:ea typeface="+mn-ea"/>
        <a:cs typeface="+mn-cs"/>
      </a:defRPr>
    </a:lvl8pPr>
    <a:lvl9pPr marL="3657600" algn="l" defTabSz="914400" rtl="0" eaLnBrk="1" latinLnBrk="0" hangingPunct="1">
      <a:defRPr sz="2000" u="sng" kern="1200" baseline="300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9FF"/>
    <a:srgbClr val="FFFF99"/>
    <a:srgbClr val="FFCCCC"/>
    <a:srgbClr val="93B9DF"/>
    <a:srgbClr val="B9C0F5"/>
    <a:srgbClr val="E2FED2"/>
    <a:srgbClr val="DDF6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45" autoAdjust="0"/>
    <p:restoredTop sz="94244" autoAdjust="0"/>
  </p:normalViewPr>
  <p:slideViewPr>
    <p:cSldViewPr>
      <p:cViewPr varScale="1">
        <p:scale>
          <a:sx n="62" d="100"/>
          <a:sy n="62" d="100"/>
        </p:scale>
        <p:origin x="1280" y="44"/>
      </p:cViewPr>
      <p:guideLst>
        <p:guide orient="horz" pos="2160"/>
        <p:guide pos="2880"/>
      </p:guideLst>
    </p:cSldViewPr>
  </p:slideViewPr>
  <p:outlineViewPr>
    <p:cViewPr>
      <p:scale>
        <a:sx n="33" d="100"/>
        <a:sy n="33" d="100"/>
      </p:scale>
      <p:origin x="0" y="-74814"/>
    </p:cViewPr>
  </p:outlineViewPr>
  <p:notesTextViewPr>
    <p:cViewPr>
      <p:scale>
        <a:sx n="100" d="100"/>
        <a:sy n="100" d="100"/>
      </p:scale>
      <p:origin x="0" y="0"/>
    </p:cViewPr>
  </p:notesTextViewPr>
  <p:sorterViewPr>
    <p:cViewPr>
      <p:scale>
        <a:sx n="100" d="100"/>
        <a:sy n="100" d="100"/>
      </p:scale>
      <p:origin x="0" y="-14532"/>
    </p:cViewPr>
  </p:sorterViewPr>
  <p:notesViewPr>
    <p:cSldViewPr>
      <p:cViewPr varScale="1">
        <p:scale>
          <a:sx n="40" d="100"/>
          <a:sy n="40" d="100"/>
        </p:scale>
        <p:origin x="-139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mkiat Kitjongthawonkul" userId="5eb8df60-08bc-404a-89db-e3ac1a8c8e39" providerId="ADAL" clId="{3191DFE2-A4A2-4F96-ADB3-38DF3BF3B6C5}"/>
    <pc:docChg chg="undo redo custSel addSld delSld modSld sldOrd">
      <pc:chgData name="Somkiat Kitjongthawonkul" userId="5eb8df60-08bc-404a-89db-e3ac1a8c8e39" providerId="ADAL" clId="{3191DFE2-A4A2-4F96-ADB3-38DF3BF3B6C5}" dt="2021-10-31T06:14:11.795" v="1519" actId="2696"/>
      <pc:docMkLst>
        <pc:docMk/>
      </pc:docMkLst>
      <pc:sldChg chg="modSp add del mod">
        <pc:chgData name="Somkiat Kitjongthawonkul" userId="5eb8df60-08bc-404a-89db-e3ac1a8c8e39" providerId="ADAL" clId="{3191DFE2-A4A2-4F96-ADB3-38DF3BF3B6C5}" dt="2021-10-31T02:02:43.875" v="636" actId="20577"/>
        <pc:sldMkLst>
          <pc:docMk/>
          <pc:sldMk cId="0" sldId="256"/>
        </pc:sldMkLst>
        <pc:spChg chg="mod">
          <ac:chgData name="Somkiat Kitjongthawonkul" userId="5eb8df60-08bc-404a-89db-e3ac1a8c8e39" providerId="ADAL" clId="{3191DFE2-A4A2-4F96-ADB3-38DF3BF3B6C5}" dt="2021-10-31T02:02:43.875" v="636" actId="20577"/>
          <ac:spMkLst>
            <pc:docMk/>
            <pc:sldMk cId="0" sldId="256"/>
            <ac:spMk id="2052" creationId="{00000000-0000-0000-0000-000000000000}"/>
          </ac:spMkLst>
        </pc:spChg>
      </pc:sldChg>
      <pc:sldChg chg="del">
        <pc:chgData name="Somkiat Kitjongthawonkul" userId="5eb8df60-08bc-404a-89db-e3ac1a8c8e39" providerId="ADAL" clId="{3191DFE2-A4A2-4F96-ADB3-38DF3BF3B6C5}" dt="2021-10-26T08:43:20.632" v="0" actId="2696"/>
        <pc:sldMkLst>
          <pc:docMk/>
          <pc:sldMk cId="0" sldId="259"/>
        </pc:sldMkLst>
      </pc:sldChg>
      <pc:sldChg chg="add">
        <pc:chgData name="Somkiat Kitjongthawonkul" userId="5eb8df60-08bc-404a-89db-e3ac1a8c8e39" providerId="ADAL" clId="{3191DFE2-A4A2-4F96-ADB3-38DF3BF3B6C5}" dt="2021-10-31T01:49:07.090" v="578"/>
        <pc:sldMkLst>
          <pc:docMk/>
          <pc:sldMk cId="1564045496" sldId="273"/>
        </pc:sldMkLst>
      </pc:sldChg>
      <pc:sldChg chg="add del ord">
        <pc:chgData name="Somkiat Kitjongthawonkul" userId="5eb8df60-08bc-404a-89db-e3ac1a8c8e39" providerId="ADAL" clId="{3191DFE2-A4A2-4F96-ADB3-38DF3BF3B6C5}" dt="2021-10-31T06:14:11.795" v="1519" actId="2696"/>
        <pc:sldMkLst>
          <pc:docMk/>
          <pc:sldMk cId="4038329159" sldId="275"/>
        </pc:sldMkLst>
      </pc:sldChg>
      <pc:sldChg chg="del">
        <pc:chgData name="Somkiat Kitjongthawonkul" userId="5eb8df60-08bc-404a-89db-e3ac1a8c8e39" providerId="ADAL" clId="{3191DFE2-A4A2-4F96-ADB3-38DF3BF3B6C5}" dt="2021-10-26T08:43:20.632" v="0" actId="2696"/>
        <pc:sldMkLst>
          <pc:docMk/>
          <pc:sldMk cId="0" sldId="301"/>
        </pc:sldMkLst>
      </pc:sldChg>
      <pc:sldChg chg="modSp mod">
        <pc:chgData name="Somkiat Kitjongthawonkul" userId="5eb8df60-08bc-404a-89db-e3ac1a8c8e39" providerId="ADAL" clId="{3191DFE2-A4A2-4F96-ADB3-38DF3BF3B6C5}" dt="2021-10-31T01:52:03.031" v="590" actId="27636"/>
        <pc:sldMkLst>
          <pc:docMk/>
          <pc:sldMk cId="0" sldId="318"/>
        </pc:sldMkLst>
        <pc:spChg chg="mod">
          <ac:chgData name="Somkiat Kitjongthawonkul" userId="5eb8df60-08bc-404a-89db-e3ac1a8c8e39" providerId="ADAL" clId="{3191DFE2-A4A2-4F96-ADB3-38DF3BF3B6C5}" dt="2021-10-31T01:52:03.031" v="590" actId="27636"/>
          <ac:spMkLst>
            <pc:docMk/>
            <pc:sldMk cId="0" sldId="318"/>
            <ac:spMk id="121858" creationId="{00000000-0000-0000-0000-000000000000}"/>
          </ac:spMkLst>
        </pc:spChg>
      </pc:sldChg>
      <pc:sldChg chg="del">
        <pc:chgData name="Somkiat Kitjongthawonkul" userId="5eb8df60-08bc-404a-89db-e3ac1a8c8e39" providerId="ADAL" clId="{3191DFE2-A4A2-4F96-ADB3-38DF3BF3B6C5}" dt="2021-10-26T08:43:20.632" v="0" actId="2696"/>
        <pc:sldMkLst>
          <pc:docMk/>
          <pc:sldMk cId="0" sldId="319"/>
        </pc:sldMkLst>
      </pc:sldChg>
      <pc:sldChg chg="del">
        <pc:chgData name="Somkiat Kitjongthawonkul" userId="5eb8df60-08bc-404a-89db-e3ac1a8c8e39" providerId="ADAL" clId="{3191DFE2-A4A2-4F96-ADB3-38DF3BF3B6C5}" dt="2021-10-26T08:43:20.632" v="0" actId="2696"/>
        <pc:sldMkLst>
          <pc:docMk/>
          <pc:sldMk cId="0" sldId="320"/>
        </pc:sldMkLst>
      </pc:sldChg>
      <pc:sldChg chg="del">
        <pc:chgData name="Somkiat Kitjongthawonkul" userId="5eb8df60-08bc-404a-89db-e3ac1a8c8e39" providerId="ADAL" clId="{3191DFE2-A4A2-4F96-ADB3-38DF3BF3B6C5}" dt="2021-10-26T08:43:20.632" v="0" actId="2696"/>
        <pc:sldMkLst>
          <pc:docMk/>
          <pc:sldMk cId="0" sldId="321"/>
        </pc:sldMkLst>
      </pc:sldChg>
      <pc:sldChg chg="del">
        <pc:chgData name="Somkiat Kitjongthawonkul" userId="5eb8df60-08bc-404a-89db-e3ac1a8c8e39" providerId="ADAL" clId="{3191DFE2-A4A2-4F96-ADB3-38DF3BF3B6C5}" dt="2021-10-26T08:43:20.632" v="0" actId="2696"/>
        <pc:sldMkLst>
          <pc:docMk/>
          <pc:sldMk cId="0" sldId="322"/>
        </pc:sldMkLst>
      </pc:sldChg>
      <pc:sldChg chg="del">
        <pc:chgData name="Somkiat Kitjongthawonkul" userId="5eb8df60-08bc-404a-89db-e3ac1a8c8e39" providerId="ADAL" clId="{3191DFE2-A4A2-4F96-ADB3-38DF3BF3B6C5}" dt="2021-10-26T08:43:20.632" v="0" actId="2696"/>
        <pc:sldMkLst>
          <pc:docMk/>
          <pc:sldMk cId="0" sldId="323"/>
        </pc:sldMkLst>
      </pc:sldChg>
      <pc:sldChg chg="del">
        <pc:chgData name="Somkiat Kitjongthawonkul" userId="5eb8df60-08bc-404a-89db-e3ac1a8c8e39" providerId="ADAL" clId="{3191DFE2-A4A2-4F96-ADB3-38DF3BF3B6C5}" dt="2021-10-26T08:43:20.632" v="0" actId="2696"/>
        <pc:sldMkLst>
          <pc:docMk/>
          <pc:sldMk cId="0" sldId="324"/>
        </pc:sldMkLst>
      </pc:sldChg>
      <pc:sldChg chg="del">
        <pc:chgData name="Somkiat Kitjongthawonkul" userId="5eb8df60-08bc-404a-89db-e3ac1a8c8e39" providerId="ADAL" clId="{3191DFE2-A4A2-4F96-ADB3-38DF3BF3B6C5}" dt="2021-10-26T08:43:20.632" v="0" actId="2696"/>
        <pc:sldMkLst>
          <pc:docMk/>
          <pc:sldMk cId="0" sldId="325"/>
        </pc:sldMkLst>
      </pc:sldChg>
      <pc:sldChg chg="del">
        <pc:chgData name="Somkiat Kitjongthawonkul" userId="5eb8df60-08bc-404a-89db-e3ac1a8c8e39" providerId="ADAL" clId="{3191DFE2-A4A2-4F96-ADB3-38DF3BF3B6C5}" dt="2021-10-26T08:43:20.632" v="0" actId="2696"/>
        <pc:sldMkLst>
          <pc:docMk/>
          <pc:sldMk cId="0" sldId="326"/>
        </pc:sldMkLst>
      </pc:sldChg>
      <pc:sldChg chg="del">
        <pc:chgData name="Somkiat Kitjongthawonkul" userId="5eb8df60-08bc-404a-89db-e3ac1a8c8e39" providerId="ADAL" clId="{3191DFE2-A4A2-4F96-ADB3-38DF3BF3B6C5}" dt="2021-10-26T08:43:20.632" v="0" actId="2696"/>
        <pc:sldMkLst>
          <pc:docMk/>
          <pc:sldMk cId="0" sldId="327"/>
        </pc:sldMkLst>
      </pc:sldChg>
      <pc:sldChg chg="del">
        <pc:chgData name="Somkiat Kitjongthawonkul" userId="5eb8df60-08bc-404a-89db-e3ac1a8c8e39" providerId="ADAL" clId="{3191DFE2-A4A2-4F96-ADB3-38DF3BF3B6C5}" dt="2021-10-26T08:43:20.632" v="0" actId="2696"/>
        <pc:sldMkLst>
          <pc:docMk/>
          <pc:sldMk cId="0" sldId="328"/>
        </pc:sldMkLst>
      </pc:sldChg>
      <pc:sldChg chg="del">
        <pc:chgData name="Somkiat Kitjongthawonkul" userId="5eb8df60-08bc-404a-89db-e3ac1a8c8e39" providerId="ADAL" clId="{3191DFE2-A4A2-4F96-ADB3-38DF3BF3B6C5}" dt="2021-10-26T08:43:20.632" v="0" actId="2696"/>
        <pc:sldMkLst>
          <pc:docMk/>
          <pc:sldMk cId="0" sldId="329"/>
        </pc:sldMkLst>
      </pc:sldChg>
      <pc:sldChg chg="del">
        <pc:chgData name="Somkiat Kitjongthawonkul" userId="5eb8df60-08bc-404a-89db-e3ac1a8c8e39" providerId="ADAL" clId="{3191DFE2-A4A2-4F96-ADB3-38DF3BF3B6C5}" dt="2021-10-26T08:43:20.632" v="0" actId="2696"/>
        <pc:sldMkLst>
          <pc:docMk/>
          <pc:sldMk cId="0" sldId="330"/>
        </pc:sldMkLst>
      </pc:sldChg>
      <pc:sldChg chg="del">
        <pc:chgData name="Somkiat Kitjongthawonkul" userId="5eb8df60-08bc-404a-89db-e3ac1a8c8e39" providerId="ADAL" clId="{3191DFE2-A4A2-4F96-ADB3-38DF3BF3B6C5}" dt="2021-10-26T08:43:20.632" v="0" actId="2696"/>
        <pc:sldMkLst>
          <pc:docMk/>
          <pc:sldMk cId="0" sldId="331"/>
        </pc:sldMkLst>
      </pc:sldChg>
      <pc:sldChg chg="del">
        <pc:chgData name="Somkiat Kitjongthawonkul" userId="5eb8df60-08bc-404a-89db-e3ac1a8c8e39" providerId="ADAL" clId="{3191DFE2-A4A2-4F96-ADB3-38DF3BF3B6C5}" dt="2021-10-26T08:43:20.632" v="0" actId="2696"/>
        <pc:sldMkLst>
          <pc:docMk/>
          <pc:sldMk cId="0" sldId="332"/>
        </pc:sldMkLst>
      </pc:sldChg>
      <pc:sldChg chg="del">
        <pc:chgData name="Somkiat Kitjongthawonkul" userId="5eb8df60-08bc-404a-89db-e3ac1a8c8e39" providerId="ADAL" clId="{3191DFE2-A4A2-4F96-ADB3-38DF3BF3B6C5}" dt="2021-10-26T08:43:20.632" v="0" actId="2696"/>
        <pc:sldMkLst>
          <pc:docMk/>
          <pc:sldMk cId="0" sldId="333"/>
        </pc:sldMkLst>
      </pc:sldChg>
      <pc:sldChg chg="del">
        <pc:chgData name="Somkiat Kitjongthawonkul" userId="5eb8df60-08bc-404a-89db-e3ac1a8c8e39" providerId="ADAL" clId="{3191DFE2-A4A2-4F96-ADB3-38DF3BF3B6C5}" dt="2021-10-26T08:43:20.632" v="0" actId="2696"/>
        <pc:sldMkLst>
          <pc:docMk/>
          <pc:sldMk cId="0" sldId="334"/>
        </pc:sldMkLst>
      </pc:sldChg>
      <pc:sldChg chg="del">
        <pc:chgData name="Somkiat Kitjongthawonkul" userId="5eb8df60-08bc-404a-89db-e3ac1a8c8e39" providerId="ADAL" clId="{3191DFE2-A4A2-4F96-ADB3-38DF3BF3B6C5}" dt="2021-10-26T08:43:20.632" v="0" actId="2696"/>
        <pc:sldMkLst>
          <pc:docMk/>
          <pc:sldMk cId="0" sldId="335"/>
        </pc:sldMkLst>
      </pc:sldChg>
      <pc:sldChg chg="del">
        <pc:chgData name="Somkiat Kitjongthawonkul" userId="5eb8df60-08bc-404a-89db-e3ac1a8c8e39" providerId="ADAL" clId="{3191DFE2-A4A2-4F96-ADB3-38DF3BF3B6C5}" dt="2021-10-26T08:43:20.632" v="0" actId="2696"/>
        <pc:sldMkLst>
          <pc:docMk/>
          <pc:sldMk cId="0" sldId="336"/>
        </pc:sldMkLst>
      </pc:sldChg>
      <pc:sldChg chg="del">
        <pc:chgData name="Somkiat Kitjongthawonkul" userId="5eb8df60-08bc-404a-89db-e3ac1a8c8e39" providerId="ADAL" clId="{3191DFE2-A4A2-4F96-ADB3-38DF3BF3B6C5}" dt="2021-10-26T08:43:20.632" v="0" actId="2696"/>
        <pc:sldMkLst>
          <pc:docMk/>
          <pc:sldMk cId="0" sldId="337"/>
        </pc:sldMkLst>
      </pc:sldChg>
      <pc:sldChg chg="del">
        <pc:chgData name="Somkiat Kitjongthawonkul" userId="5eb8df60-08bc-404a-89db-e3ac1a8c8e39" providerId="ADAL" clId="{3191DFE2-A4A2-4F96-ADB3-38DF3BF3B6C5}" dt="2021-10-26T08:43:20.632" v="0" actId="2696"/>
        <pc:sldMkLst>
          <pc:docMk/>
          <pc:sldMk cId="0" sldId="338"/>
        </pc:sldMkLst>
      </pc:sldChg>
      <pc:sldChg chg="del">
        <pc:chgData name="Somkiat Kitjongthawonkul" userId="5eb8df60-08bc-404a-89db-e3ac1a8c8e39" providerId="ADAL" clId="{3191DFE2-A4A2-4F96-ADB3-38DF3BF3B6C5}" dt="2021-10-26T08:43:20.632" v="0" actId="2696"/>
        <pc:sldMkLst>
          <pc:docMk/>
          <pc:sldMk cId="0" sldId="339"/>
        </pc:sldMkLst>
      </pc:sldChg>
      <pc:sldChg chg="del">
        <pc:chgData name="Somkiat Kitjongthawonkul" userId="5eb8df60-08bc-404a-89db-e3ac1a8c8e39" providerId="ADAL" clId="{3191DFE2-A4A2-4F96-ADB3-38DF3BF3B6C5}" dt="2021-10-26T08:43:20.632" v="0" actId="2696"/>
        <pc:sldMkLst>
          <pc:docMk/>
          <pc:sldMk cId="0" sldId="340"/>
        </pc:sldMkLst>
      </pc:sldChg>
      <pc:sldChg chg="addSp delSp modSp mod">
        <pc:chgData name="Somkiat Kitjongthawonkul" userId="5eb8df60-08bc-404a-89db-e3ac1a8c8e39" providerId="ADAL" clId="{3191DFE2-A4A2-4F96-ADB3-38DF3BF3B6C5}" dt="2021-10-26T10:27:58.113" v="404" actId="27636"/>
        <pc:sldMkLst>
          <pc:docMk/>
          <pc:sldMk cId="0" sldId="341"/>
        </pc:sldMkLst>
        <pc:spChg chg="mod">
          <ac:chgData name="Somkiat Kitjongthawonkul" userId="5eb8df60-08bc-404a-89db-e3ac1a8c8e39" providerId="ADAL" clId="{3191DFE2-A4A2-4F96-ADB3-38DF3BF3B6C5}" dt="2021-10-26T10:25:24.442" v="234" actId="255"/>
          <ac:spMkLst>
            <pc:docMk/>
            <pc:sldMk cId="0" sldId="341"/>
            <ac:spMk id="7" creationId="{88C3F948-2EBC-42E5-9E9A-F1C7F7045465}"/>
          </ac:spMkLst>
        </pc:spChg>
        <pc:spChg chg="mod">
          <ac:chgData name="Somkiat Kitjongthawonkul" userId="5eb8df60-08bc-404a-89db-e3ac1a8c8e39" providerId="ADAL" clId="{3191DFE2-A4A2-4F96-ADB3-38DF3BF3B6C5}" dt="2021-10-26T10:25:24.442" v="234" actId="255"/>
          <ac:spMkLst>
            <pc:docMk/>
            <pc:sldMk cId="0" sldId="341"/>
            <ac:spMk id="8" creationId="{46A27275-FD2C-46A0-8BFD-E24ADDE333CD}"/>
          </ac:spMkLst>
        </pc:spChg>
        <pc:spChg chg="mod">
          <ac:chgData name="Somkiat Kitjongthawonkul" userId="5eb8df60-08bc-404a-89db-e3ac1a8c8e39" providerId="ADAL" clId="{3191DFE2-A4A2-4F96-ADB3-38DF3BF3B6C5}" dt="2021-10-26T10:25:24.442" v="234" actId="255"/>
          <ac:spMkLst>
            <pc:docMk/>
            <pc:sldMk cId="0" sldId="341"/>
            <ac:spMk id="9" creationId="{50C795CA-123B-4F48-8CD3-450079A2097A}"/>
          </ac:spMkLst>
        </pc:spChg>
        <pc:spChg chg="mod">
          <ac:chgData name="Somkiat Kitjongthawonkul" userId="5eb8df60-08bc-404a-89db-e3ac1a8c8e39" providerId="ADAL" clId="{3191DFE2-A4A2-4F96-ADB3-38DF3BF3B6C5}" dt="2021-10-26T10:25:24.442" v="234" actId="255"/>
          <ac:spMkLst>
            <pc:docMk/>
            <pc:sldMk cId="0" sldId="341"/>
            <ac:spMk id="10" creationId="{847EC7C3-D01A-499A-BD9D-FCA13771E05B}"/>
          </ac:spMkLst>
        </pc:spChg>
        <pc:spChg chg="mod">
          <ac:chgData name="Somkiat Kitjongthawonkul" userId="5eb8df60-08bc-404a-89db-e3ac1a8c8e39" providerId="ADAL" clId="{3191DFE2-A4A2-4F96-ADB3-38DF3BF3B6C5}" dt="2021-10-26T10:25:24.442" v="234" actId="255"/>
          <ac:spMkLst>
            <pc:docMk/>
            <pc:sldMk cId="0" sldId="341"/>
            <ac:spMk id="11" creationId="{B5D5D46A-CDE3-4766-BB9E-1947640A9AA9}"/>
          </ac:spMkLst>
        </pc:spChg>
        <pc:spChg chg="mod">
          <ac:chgData name="Somkiat Kitjongthawonkul" userId="5eb8df60-08bc-404a-89db-e3ac1a8c8e39" providerId="ADAL" clId="{3191DFE2-A4A2-4F96-ADB3-38DF3BF3B6C5}" dt="2021-10-26T10:25:24.442" v="234" actId="255"/>
          <ac:spMkLst>
            <pc:docMk/>
            <pc:sldMk cId="0" sldId="341"/>
            <ac:spMk id="12" creationId="{EEA69FE1-1EE3-4994-80F3-692E94825C0D}"/>
          </ac:spMkLst>
        </pc:spChg>
        <pc:spChg chg="mod">
          <ac:chgData name="Somkiat Kitjongthawonkul" userId="5eb8df60-08bc-404a-89db-e3ac1a8c8e39" providerId="ADAL" clId="{3191DFE2-A4A2-4F96-ADB3-38DF3BF3B6C5}" dt="2021-10-26T10:24:59.510" v="233" actId="1076"/>
          <ac:spMkLst>
            <pc:docMk/>
            <pc:sldMk cId="0" sldId="341"/>
            <ac:spMk id="13" creationId="{297C20F5-CE79-4835-88CD-F0DECEE6D796}"/>
          </ac:spMkLst>
        </pc:spChg>
        <pc:spChg chg="mod">
          <ac:chgData name="Somkiat Kitjongthawonkul" userId="5eb8df60-08bc-404a-89db-e3ac1a8c8e39" providerId="ADAL" clId="{3191DFE2-A4A2-4F96-ADB3-38DF3BF3B6C5}" dt="2021-10-26T10:24:59.510" v="233" actId="1076"/>
          <ac:spMkLst>
            <pc:docMk/>
            <pc:sldMk cId="0" sldId="341"/>
            <ac:spMk id="14" creationId="{9DBF61C7-9D72-4282-B093-31E4EA8E1880}"/>
          </ac:spMkLst>
        </pc:spChg>
        <pc:spChg chg="mod">
          <ac:chgData name="Somkiat Kitjongthawonkul" userId="5eb8df60-08bc-404a-89db-e3ac1a8c8e39" providerId="ADAL" clId="{3191DFE2-A4A2-4F96-ADB3-38DF3BF3B6C5}" dt="2021-10-26T10:24:59.510" v="233" actId="1076"/>
          <ac:spMkLst>
            <pc:docMk/>
            <pc:sldMk cId="0" sldId="341"/>
            <ac:spMk id="15" creationId="{96287E50-79EF-453B-AE5F-4BC4FA71D1CC}"/>
          </ac:spMkLst>
        </pc:spChg>
        <pc:spChg chg="mod">
          <ac:chgData name="Somkiat Kitjongthawonkul" userId="5eb8df60-08bc-404a-89db-e3ac1a8c8e39" providerId="ADAL" clId="{3191DFE2-A4A2-4F96-ADB3-38DF3BF3B6C5}" dt="2021-10-26T10:24:59.510" v="233" actId="1076"/>
          <ac:spMkLst>
            <pc:docMk/>
            <pc:sldMk cId="0" sldId="341"/>
            <ac:spMk id="16" creationId="{7D844ECF-AB42-468C-AA00-79AC66726E38}"/>
          </ac:spMkLst>
        </pc:spChg>
        <pc:spChg chg="mod">
          <ac:chgData name="Somkiat Kitjongthawonkul" userId="5eb8df60-08bc-404a-89db-e3ac1a8c8e39" providerId="ADAL" clId="{3191DFE2-A4A2-4F96-ADB3-38DF3BF3B6C5}" dt="2021-10-26T10:24:59.510" v="233" actId="1076"/>
          <ac:spMkLst>
            <pc:docMk/>
            <pc:sldMk cId="0" sldId="341"/>
            <ac:spMk id="17" creationId="{B7EFC87B-7F63-4EEC-B552-B6410EF0154B}"/>
          </ac:spMkLst>
        </pc:spChg>
        <pc:spChg chg="mod">
          <ac:chgData name="Somkiat Kitjongthawonkul" userId="5eb8df60-08bc-404a-89db-e3ac1a8c8e39" providerId="ADAL" clId="{3191DFE2-A4A2-4F96-ADB3-38DF3BF3B6C5}" dt="2021-10-26T10:25:24.442" v="234" actId="255"/>
          <ac:spMkLst>
            <pc:docMk/>
            <pc:sldMk cId="0" sldId="341"/>
            <ac:spMk id="18" creationId="{63E614E8-4F08-4DA0-BDA2-062F67CB7C13}"/>
          </ac:spMkLst>
        </pc:spChg>
        <pc:spChg chg="mod">
          <ac:chgData name="Somkiat Kitjongthawonkul" userId="5eb8df60-08bc-404a-89db-e3ac1a8c8e39" providerId="ADAL" clId="{3191DFE2-A4A2-4F96-ADB3-38DF3BF3B6C5}" dt="2021-10-26T10:24:59.510" v="233" actId="1076"/>
          <ac:spMkLst>
            <pc:docMk/>
            <pc:sldMk cId="0" sldId="341"/>
            <ac:spMk id="19" creationId="{900170AA-49D4-4D60-A58E-6D461111E3BD}"/>
          </ac:spMkLst>
        </pc:spChg>
        <pc:spChg chg="mod">
          <ac:chgData name="Somkiat Kitjongthawonkul" userId="5eb8df60-08bc-404a-89db-e3ac1a8c8e39" providerId="ADAL" clId="{3191DFE2-A4A2-4F96-ADB3-38DF3BF3B6C5}" dt="2021-10-26T10:24:59.510" v="233" actId="1076"/>
          <ac:spMkLst>
            <pc:docMk/>
            <pc:sldMk cId="0" sldId="341"/>
            <ac:spMk id="20" creationId="{E493C10D-B05D-409A-A6D8-E495C46E89C0}"/>
          </ac:spMkLst>
        </pc:spChg>
        <pc:spChg chg="mod">
          <ac:chgData name="Somkiat Kitjongthawonkul" userId="5eb8df60-08bc-404a-89db-e3ac1a8c8e39" providerId="ADAL" clId="{3191DFE2-A4A2-4F96-ADB3-38DF3BF3B6C5}" dt="2021-10-26T10:24:59.510" v="233" actId="1076"/>
          <ac:spMkLst>
            <pc:docMk/>
            <pc:sldMk cId="0" sldId="341"/>
            <ac:spMk id="21" creationId="{84C09088-928B-4B03-B5B1-7ECAFC4B6FCA}"/>
          </ac:spMkLst>
        </pc:spChg>
        <pc:spChg chg="mod">
          <ac:chgData name="Somkiat Kitjongthawonkul" userId="5eb8df60-08bc-404a-89db-e3ac1a8c8e39" providerId="ADAL" clId="{3191DFE2-A4A2-4F96-ADB3-38DF3BF3B6C5}" dt="2021-10-26T10:25:24.442" v="234" actId="255"/>
          <ac:spMkLst>
            <pc:docMk/>
            <pc:sldMk cId="0" sldId="341"/>
            <ac:spMk id="22" creationId="{D9B9FB46-7BA8-4596-AA0D-9C6DA927507B}"/>
          </ac:spMkLst>
        </pc:spChg>
        <pc:spChg chg="mod">
          <ac:chgData name="Somkiat Kitjongthawonkul" userId="5eb8df60-08bc-404a-89db-e3ac1a8c8e39" providerId="ADAL" clId="{3191DFE2-A4A2-4F96-ADB3-38DF3BF3B6C5}" dt="2021-10-26T10:25:24.442" v="234" actId="255"/>
          <ac:spMkLst>
            <pc:docMk/>
            <pc:sldMk cId="0" sldId="341"/>
            <ac:spMk id="23" creationId="{26DB1B8E-3528-414A-A843-F55765CAFEB7}"/>
          </ac:spMkLst>
        </pc:spChg>
        <pc:spChg chg="mod">
          <ac:chgData name="Somkiat Kitjongthawonkul" userId="5eb8df60-08bc-404a-89db-e3ac1a8c8e39" providerId="ADAL" clId="{3191DFE2-A4A2-4F96-ADB3-38DF3BF3B6C5}" dt="2021-10-26T10:24:59.510" v="233" actId="1076"/>
          <ac:spMkLst>
            <pc:docMk/>
            <pc:sldMk cId="0" sldId="341"/>
            <ac:spMk id="25" creationId="{D5B5DD00-C899-4F70-9D12-F59CB49A426B}"/>
          </ac:spMkLst>
        </pc:spChg>
        <pc:spChg chg="mod">
          <ac:chgData name="Somkiat Kitjongthawonkul" userId="5eb8df60-08bc-404a-89db-e3ac1a8c8e39" providerId="ADAL" clId="{3191DFE2-A4A2-4F96-ADB3-38DF3BF3B6C5}" dt="2021-10-26T10:24:59.510" v="233" actId="1076"/>
          <ac:spMkLst>
            <pc:docMk/>
            <pc:sldMk cId="0" sldId="341"/>
            <ac:spMk id="26" creationId="{149EB406-509C-47F8-8B8C-BF05979EB56B}"/>
          </ac:spMkLst>
        </pc:spChg>
        <pc:spChg chg="mod">
          <ac:chgData name="Somkiat Kitjongthawonkul" userId="5eb8df60-08bc-404a-89db-e3ac1a8c8e39" providerId="ADAL" clId="{3191DFE2-A4A2-4F96-ADB3-38DF3BF3B6C5}" dt="2021-10-26T10:25:24.442" v="234" actId="255"/>
          <ac:spMkLst>
            <pc:docMk/>
            <pc:sldMk cId="0" sldId="341"/>
            <ac:spMk id="27" creationId="{ED3D5765-1BB0-417F-B1E8-51318093D272}"/>
          </ac:spMkLst>
        </pc:spChg>
        <pc:spChg chg="mod">
          <ac:chgData name="Somkiat Kitjongthawonkul" userId="5eb8df60-08bc-404a-89db-e3ac1a8c8e39" providerId="ADAL" clId="{3191DFE2-A4A2-4F96-ADB3-38DF3BF3B6C5}" dt="2021-10-26T10:24:59.510" v="233" actId="1076"/>
          <ac:spMkLst>
            <pc:docMk/>
            <pc:sldMk cId="0" sldId="341"/>
            <ac:spMk id="28" creationId="{9BB51366-1163-4D89-B8F0-19719AA1AC6B}"/>
          </ac:spMkLst>
        </pc:spChg>
        <pc:spChg chg="mod">
          <ac:chgData name="Somkiat Kitjongthawonkul" userId="5eb8df60-08bc-404a-89db-e3ac1a8c8e39" providerId="ADAL" clId="{3191DFE2-A4A2-4F96-ADB3-38DF3BF3B6C5}" dt="2021-10-26T10:27:51.928" v="402"/>
          <ac:spMkLst>
            <pc:docMk/>
            <pc:sldMk cId="0" sldId="341"/>
            <ac:spMk id="32" creationId="{267ABB6D-5A0B-4BBA-89E0-50DF5E0B42B1}"/>
          </ac:spMkLst>
        </pc:spChg>
        <pc:spChg chg="mod">
          <ac:chgData name="Somkiat Kitjongthawonkul" userId="5eb8df60-08bc-404a-89db-e3ac1a8c8e39" providerId="ADAL" clId="{3191DFE2-A4A2-4F96-ADB3-38DF3BF3B6C5}" dt="2021-10-26T10:27:51.928" v="402"/>
          <ac:spMkLst>
            <pc:docMk/>
            <pc:sldMk cId="0" sldId="341"/>
            <ac:spMk id="33" creationId="{591E0BFB-D800-42FE-A0F7-E3F0E8D056BC}"/>
          </ac:spMkLst>
        </pc:spChg>
        <pc:spChg chg="mod">
          <ac:chgData name="Somkiat Kitjongthawonkul" userId="5eb8df60-08bc-404a-89db-e3ac1a8c8e39" providerId="ADAL" clId="{3191DFE2-A4A2-4F96-ADB3-38DF3BF3B6C5}" dt="2021-10-26T10:27:51.928" v="402"/>
          <ac:spMkLst>
            <pc:docMk/>
            <pc:sldMk cId="0" sldId="341"/>
            <ac:spMk id="34" creationId="{1F26F075-BB52-4ED2-95FA-7C606E506ACD}"/>
          </ac:spMkLst>
        </pc:spChg>
        <pc:spChg chg="mod">
          <ac:chgData name="Somkiat Kitjongthawonkul" userId="5eb8df60-08bc-404a-89db-e3ac1a8c8e39" providerId="ADAL" clId="{3191DFE2-A4A2-4F96-ADB3-38DF3BF3B6C5}" dt="2021-10-26T10:27:51.928" v="402"/>
          <ac:spMkLst>
            <pc:docMk/>
            <pc:sldMk cId="0" sldId="341"/>
            <ac:spMk id="35" creationId="{8B2C7A19-EE2C-450E-B27D-75A783918B83}"/>
          </ac:spMkLst>
        </pc:spChg>
        <pc:spChg chg="mod">
          <ac:chgData name="Somkiat Kitjongthawonkul" userId="5eb8df60-08bc-404a-89db-e3ac1a8c8e39" providerId="ADAL" clId="{3191DFE2-A4A2-4F96-ADB3-38DF3BF3B6C5}" dt="2021-10-26T10:27:51.928" v="402"/>
          <ac:spMkLst>
            <pc:docMk/>
            <pc:sldMk cId="0" sldId="341"/>
            <ac:spMk id="36" creationId="{8EBC8D1A-4DAA-44E5-BBAA-8C5FC00DAF05}"/>
          </ac:spMkLst>
        </pc:spChg>
        <pc:spChg chg="mod">
          <ac:chgData name="Somkiat Kitjongthawonkul" userId="5eb8df60-08bc-404a-89db-e3ac1a8c8e39" providerId="ADAL" clId="{3191DFE2-A4A2-4F96-ADB3-38DF3BF3B6C5}" dt="2021-10-26T10:27:51.928" v="402"/>
          <ac:spMkLst>
            <pc:docMk/>
            <pc:sldMk cId="0" sldId="341"/>
            <ac:spMk id="37" creationId="{EA846ABA-3238-4458-87D5-41E0B129F774}"/>
          </ac:spMkLst>
        </pc:spChg>
        <pc:spChg chg="mod">
          <ac:chgData name="Somkiat Kitjongthawonkul" userId="5eb8df60-08bc-404a-89db-e3ac1a8c8e39" providerId="ADAL" clId="{3191DFE2-A4A2-4F96-ADB3-38DF3BF3B6C5}" dt="2021-10-26T10:27:51.928" v="402"/>
          <ac:spMkLst>
            <pc:docMk/>
            <pc:sldMk cId="0" sldId="341"/>
            <ac:spMk id="38" creationId="{151680A4-104B-4EFF-8F3A-A7B68DF1E2CA}"/>
          </ac:spMkLst>
        </pc:spChg>
        <pc:spChg chg="mod">
          <ac:chgData name="Somkiat Kitjongthawonkul" userId="5eb8df60-08bc-404a-89db-e3ac1a8c8e39" providerId="ADAL" clId="{3191DFE2-A4A2-4F96-ADB3-38DF3BF3B6C5}" dt="2021-10-26T10:27:51.928" v="402"/>
          <ac:spMkLst>
            <pc:docMk/>
            <pc:sldMk cId="0" sldId="341"/>
            <ac:spMk id="39" creationId="{39036EC7-A1AD-4D55-8BD7-F49FB34D42C4}"/>
          </ac:spMkLst>
        </pc:spChg>
        <pc:spChg chg="mod">
          <ac:chgData name="Somkiat Kitjongthawonkul" userId="5eb8df60-08bc-404a-89db-e3ac1a8c8e39" providerId="ADAL" clId="{3191DFE2-A4A2-4F96-ADB3-38DF3BF3B6C5}" dt="2021-10-26T10:27:51.928" v="402"/>
          <ac:spMkLst>
            <pc:docMk/>
            <pc:sldMk cId="0" sldId="341"/>
            <ac:spMk id="40" creationId="{AB4F7DA9-FF7D-45E7-9709-EBB01A42F84A}"/>
          </ac:spMkLst>
        </pc:spChg>
        <pc:spChg chg="mod">
          <ac:chgData name="Somkiat Kitjongthawonkul" userId="5eb8df60-08bc-404a-89db-e3ac1a8c8e39" providerId="ADAL" clId="{3191DFE2-A4A2-4F96-ADB3-38DF3BF3B6C5}" dt="2021-10-26T10:27:51.928" v="402"/>
          <ac:spMkLst>
            <pc:docMk/>
            <pc:sldMk cId="0" sldId="341"/>
            <ac:spMk id="41" creationId="{55E29B88-6CA4-4E23-A5F5-CAE5D61180DA}"/>
          </ac:spMkLst>
        </pc:spChg>
        <pc:spChg chg="mod">
          <ac:chgData name="Somkiat Kitjongthawonkul" userId="5eb8df60-08bc-404a-89db-e3ac1a8c8e39" providerId="ADAL" clId="{3191DFE2-A4A2-4F96-ADB3-38DF3BF3B6C5}" dt="2021-10-26T10:27:51.928" v="402"/>
          <ac:spMkLst>
            <pc:docMk/>
            <pc:sldMk cId="0" sldId="341"/>
            <ac:spMk id="42" creationId="{26E4FD0F-D72B-4654-A06B-C3C11B4ADC8D}"/>
          </ac:spMkLst>
        </pc:spChg>
        <pc:spChg chg="mod">
          <ac:chgData name="Somkiat Kitjongthawonkul" userId="5eb8df60-08bc-404a-89db-e3ac1a8c8e39" providerId="ADAL" clId="{3191DFE2-A4A2-4F96-ADB3-38DF3BF3B6C5}" dt="2021-10-26T10:27:51.928" v="402"/>
          <ac:spMkLst>
            <pc:docMk/>
            <pc:sldMk cId="0" sldId="341"/>
            <ac:spMk id="43" creationId="{A3E216EE-5EC7-40E3-8728-0DA2EA27FA1C}"/>
          </ac:spMkLst>
        </pc:spChg>
        <pc:spChg chg="mod">
          <ac:chgData name="Somkiat Kitjongthawonkul" userId="5eb8df60-08bc-404a-89db-e3ac1a8c8e39" providerId="ADAL" clId="{3191DFE2-A4A2-4F96-ADB3-38DF3BF3B6C5}" dt="2021-10-26T10:27:51.928" v="402"/>
          <ac:spMkLst>
            <pc:docMk/>
            <pc:sldMk cId="0" sldId="341"/>
            <ac:spMk id="44" creationId="{BEB296FE-284F-473B-8485-64B0FD5D2D1F}"/>
          </ac:spMkLst>
        </pc:spChg>
        <pc:spChg chg="mod">
          <ac:chgData name="Somkiat Kitjongthawonkul" userId="5eb8df60-08bc-404a-89db-e3ac1a8c8e39" providerId="ADAL" clId="{3191DFE2-A4A2-4F96-ADB3-38DF3BF3B6C5}" dt="2021-10-26T10:27:51.928" v="402"/>
          <ac:spMkLst>
            <pc:docMk/>
            <pc:sldMk cId="0" sldId="341"/>
            <ac:spMk id="45" creationId="{78572344-44A5-467A-8438-1EAC9D051A5D}"/>
          </ac:spMkLst>
        </pc:spChg>
        <pc:spChg chg="mod">
          <ac:chgData name="Somkiat Kitjongthawonkul" userId="5eb8df60-08bc-404a-89db-e3ac1a8c8e39" providerId="ADAL" clId="{3191DFE2-A4A2-4F96-ADB3-38DF3BF3B6C5}" dt="2021-10-26T10:27:51.928" v="402"/>
          <ac:spMkLst>
            <pc:docMk/>
            <pc:sldMk cId="0" sldId="341"/>
            <ac:spMk id="46" creationId="{433409B7-EB5A-4E04-968F-AF81E6F1D480}"/>
          </ac:spMkLst>
        </pc:spChg>
        <pc:spChg chg="mod">
          <ac:chgData name="Somkiat Kitjongthawonkul" userId="5eb8df60-08bc-404a-89db-e3ac1a8c8e39" providerId="ADAL" clId="{3191DFE2-A4A2-4F96-ADB3-38DF3BF3B6C5}" dt="2021-10-26T10:27:51.928" v="402"/>
          <ac:spMkLst>
            <pc:docMk/>
            <pc:sldMk cId="0" sldId="341"/>
            <ac:spMk id="47" creationId="{30D424AA-F323-45B6-A656-3858800FBDE4}"/>
          </ac:spMkLst>
        </pc:spChg>
        <pc:spChg chg="mod">
          <ac:chgData name="Somkiat Kitjongthawonkul" userId="5eb8df60-08bc-404a-89db-e3ac1a8c8e39" providerId="ADAL" clId="{3191DFE2-A4A2-4F96-ADB3-38DF3BF3B6C5}" dt="2021-10-26T10:27:51.928" v="402"/>
          <ac:spMkLst>
            <pc:docMk/>
            <pc:sldMk cId="0" sldId="341"/>
            <ac:spMk id="48" creationId="{D202B00F-05C5-4A4A-BF3B-859A2D35F0DD}"/>
          </ac:spMkLst>
        </pc:spChg>
        <pc:spChg chg="mod">
          <ac:chgData name="Somkiat Kitjongthawonkul" userId="5eb8df60-08bc-404a-89db-e3ac1a8c8e39" providerId="ADAL" clId="{3191DFE2-A4A2-4F96-ADB3-38DF3BF3B6C5}" dt="2021-10-26T10:27:51.928" v="402"/>
          <ac:spMkLst>
            <pc:docMk/>
            <pc:sldMk cId="0" sldId="341"/>
            <ac:spMk id="50" creationId="{CFB3EF08-655F-4B41-A5B5-0C41E57671A4}"/>
          </ac:spMkLst>
        </pc:spChg>
        <pc:spChg chg="mod">
          <ac:chgData name="Somkiat Kitjongthawonkul" userId="5eb8df60-08bc-404a-89db-e3ac1a8c8e39" providerId="ADAL" clId="{3191DFE2-A4A2-4F96-ADB3-38DF3BF3B6C5}" dt="2021-10-26T10:27:51.928" v="402"/>
          <ac:spMkLst>
            <pc:docMk/>
            <pc:sldMk cId="0" sldId="341"/>
            <ac:spMk id="51" creationId="{72FB2B2B-AD64-48B6-B32C-309722D08085}"/>
          </ac:spMkLst>
        </pc:spChg>
        <pc:spChg chg="mod">
          <ac:chgData name="Somkiat Kitjongthawonkul" userId="5eb8df60-08bc-404a-89db-e3ac1a8c8e39" providerId="ADAL" clId="{3191DFE2-A4A2-4F96-ADB3-38DF3BF3B6C5}" dt="2021-10-26T10:27:51.928" v="402"/>
          <ac:spMkLst>
            <pc:docMk/>
            <pc:sldMk cId="0" sldId="341"/>
            <ac:spMk id="52" creationId="{9ADB1BE0-6E25-4F58-AD8A-52354EFBC6A6}"/>
          </ac:spMkLst>
        </pc:spChg>
        <pc:spChg chg="mod">
          <ac:chgData name="Somkiat Kitjongthawonkul" userId="5eb8df60-08bc-404a-89db-e3ac1a8c8e39" providerId="ADAL" clId="{3191DFE2-A4A2-4F96-ADB3-38DF3BF3B6C5}" dt="2021-10-26T10:27:51.928" v="402"/>
          <ac:spMkLst>
            <pc:docMk/>
            <pc:sldMk cId="0" sldId="341"/>
            <ac:spMk id="53" creationId="{231A4DEC-4DAE-4DCE-9858-B13A5CBCFE64}"/>
          </ac:spMkLst>
        </pc:spChg>
        <pc:spChg chg="mod">
          <ac:chgData name="Somkiat Kitjongthawonkul" userId="5eb8df60-08bc-404a-89db-e3ac1a8c8e39" providerId="ADAL" clId="{3191DFE2-A4A2-4F96-ADB3-38DF3BF3B6C5}" dt="2021-10-26T10:21:16.059" v="116" actId="20577"/>
          <ac:spMkLst>
            <pc:docMk/>
            <pc:sldMk cId="0" sldId="341"/>
            <ac:spMk id="181250" creationId="{00000000-0000-0000-0000-000000000000}"/>
          </ac:spMkLst>
        </pc:spChg>
        <pc:spChg chg="mod">
          <ac:chgData name="Somkiat Kitjongthawonkul" userId="5eb8df60-08bc-404a-89db-e3ac1a8c8e39" providerId="ADAL" clId="{3191DFE2-A4A2-4F96-ADB3-38DF3BF3B6C5}" dt="2021-10-26T10:27:58.113" v="404" actId="27636"/>
          <ac:spMkLst>
            <pc:docMk/>
            <pc:sldMk cId="0" sldId="341"/>
            <ac:spMk id="181251" creationId="{00000000-0000-0000-0000-000000000000}"/>
          </ac:spMkLst>
        </pc:spChg>
        <pc:grpChg chg="add del mod">
          <ac:chgData name="Somkiat Kitjongthawonkul" userId="5eb8df60-08bc-404a-89db-e3ac1a8c8e39" providerId="ADAL" clId="{3191DFE2-A4A2-4F96-ADB3-38DF3BF3B6C5}" dt="2021-10-26T10:26:54.459" v="304" actId="478"/>
          <ac:grpSpMkLst>
            <pc:docMk/>
            <pc:sldMk cId="0" sldId="341"/>
            <ac:grpSpMk id="4" creationId="{2E8CB37C-3720-4BF5-8C88-B437474CA015}"/>
          </ac:grpSpMkLst>
        </pc:grpChg>
        <pc:grpChg chg="mod">
          <ac:chgData name="Somkiat Kitjongthawonkul" userId="5eb8df60-08bc-404a-89db-e3ac1a8c8e39" providerId="ADAL" clId="{3191DFE2-A4A2-4F96-ADB3-38DF3BF3B6C5}" dt="2021-10-26T10:24:59.510" v="233" actId="1076"/>
          <ac:grpSpMkLst>
            <pc:docMk/>
            <pc:sldMk cId="0" sldId="341"/>
            <ac:grpSpMk id="5" creationId="{6F219CC1-113C-42ED-A968-9DB6273C96C4}"/>
          </ac:grpSpMkLst>
        </pc:grpChg>
        <pc:grpChg chg="add mod">
          <ac:chgData name="Somkiat Kitjongthawonkul" userId="5eb8df60-08bc-404a-89db-e3ac1a8c8e39" providerId="ADAL" clId="{3191DFE2-A4A2-4F96-ADB3-38DF3BF3B6C5}" dt="2021-10-26T10:27:51.928" v="402"/>
          <ac:grpSpMkLst>
            <pc:docMk/>
            <pc:sldMk cId="0" sldId="341"/>
            <ac:grpSpMk id="29" creationId="{DA0520B3-B5C0-4C90-A712-23B51810AACB}"/>
          </ac:grpSpMkLst>
        </pc:grpChg>
        <pc:grpChg chg="mod">
          <ac:chgData name="Somkiat Kitjongthawonkul" userId="5eb8df60-08bc-404a-89db-e3ac1a8c8e39" providerId="ADAL" clId="{3191DFE2-A4A2-4F96-ADB3-38DF3BF3B6C5}" dt="2021-10-26T10:27:51.928" v="402"/>
          <ac:grpSpMkLst>
            <pc:docMk/>
            <pc:sldMk cId="0" sldId="341"/>
            <ac:grpSpMk id="30" creationId="{F8DFCFB8-7261-49B1-8646-7A64A8762865}"/>
          </ac:grpSpMkLst>
        </pc:grpChg>
        <pc:cxnChg chg="mod">
          <ac:chgData name="Somkiat Kitjongthawonkul" userId="5eb8df60-08bc-404a-89db-e3ac1a8c8e39" providerId="ADAL" clId="{3191DFE2-A4A2-4F96-ADB3-38DF3BF3B6C5}" dt="2021-10-26T10:25:24.442" v="234" actId="255"/>
          <ac:cxnSpMkLst>
            <pc:docMk/>
            <pc:sldMk cId="0" sldId="341"/>
            <ac:cxnSpMk id="6" creationId="{5CFB9914-376D-4A8C-AE4E-A5D5C9A37D4F}"/>
          </ac:cxnSpMkLst>
        </pc:cxnChg>
        <pc:cxnChg chg="mod">
          <ac:chgData name="Somkiat Kitjongthawonkul" userId="5eb8df60-08bc-404a-89db-e3ac1a8c8e39" providerId="ADAL" clId="{3191DFE2-A4A2-4F96-ADB3-38DF3BF3B6C5}" dt="2021-10-26T10:24:59.510" v="233" actId="1076"/>
          <ac:cxnSpMkLst>
            <pc:docMk/>
            <pc:sldMk cId="0" sldId="341"/>
            <ac:cxnSpMk id="24" creationId="{D5F4779A-B5C5-4FF5-8085-6274504919E3}"/>
          </ac:cxnSpMkLst>
        </pc:cxnChg>
        <pc:cxnChg chg="mod">
          <ac:chgData name="Somkiat Kitjongthawonkul" userId="5eb8df60-08bc-404a-89db-e3ac1a8c8e39" providerId="ADAL" clId="{3191DFE2-A4A2-4F96-ADB3-38DF3BF3B6C5}" dt="2021-10-26T10:27:51.928" v="402"/>
          <ac:cxnSpMkLst>
            <pc:docMk/>
            <pc:sldMk cId="0" sldId="341"/>
            <ac:cxnSpMk id="31" creationId="{53A923C5-7550-4516-9764-F6BBB604A65A}"/>
          </ac:cxnSpMkLst>
        </pc:cxnChg>
        <pc:cxnChg chg="mod">
          <ac:chgData name="Somkiat Kitjongthawonkul" userId="5eb8df60-08bc-404a-89db-e3ac1a8c8e39" providerId="ADAL" clId="{3191DFE2-A4A2-4F96-ADB3-38DF3BF3B6C5}" dt="2021-10-26T10:27:51.928" v="402"/>
          <ac:cxnSpMkLst>
            <pc:docMk/>
            <pc:sldMk cId="0" sldId="341"/>
            <ac:cxnSpMk id="49" creationId="{1F013C8E-6195-4EFC-AB7E-34893CD74CC7}"/>
          </ac:cxnSpMkLst>
        </pc:cxnChg>
      </pc:sldChg>
      <pc:sldChg chg="addSp modSp mod">
        <pc:chgData name="Somkiat Kitjongthawonkul" userId="5eb8df60-08bc-404a-89db-e3ac1a8c8e39" providerId="ADAL" clId="{3191DFE2-A4A2-4F96-ADB3-38DF3BF3B6C5}" dt="2021-10-31T02:04:10.866" v="644" actId="20577"/>
        <pc:sldMkLst>
          <pc:docMk/>
          <pc:sldMk cId="0" sldId="342"/>
        </pc:sldMkLst>
        <pc:spChg chg="add mod">
          <ac:chgData name="Somkiat Kitjongthawonkul" userId="5eb8df60-08bc-404a-89db-e3ac1a8c8e39" providerId="ADAL" clId="{3191DFE2-A4A2-4F96-ADB3-38DF3BF3B6C5}" dt="2021-10-31T01:55:03.059" v="603" actId="1076"/>
          <ac:spMkLst>
            <pc:docMk/>
            <pc:sldMk cId="0" sldId="342"/>
            <ac:spMk id="5" creationId="{B7188465-E582-4983-BAAD-1280B9F8D13B}"/>
          </ac:spMkLst>
        </pc:spChg>
        <pc:spChg chg="mod">
          <ac:chgData name="Somkiat Kitjongthawonkul" userId="5eb8df60-08bc-404a-89db-e3ac1a8c8e39" providerId="ADAL" clId="{3191DFE2-A4A2-4F96-ADB3-38DF3BF3B6C5}" dt="2021-10-31T01:57:52.094" v="607" actId="20577"/>
          <ac:spMkLst>
            <pc:docMk/>
            <pc:sldMk cId="0" sldId="342"/>
            <ac:spMk id="183299" creationId="{00000000-0000-0000-0000-000000000000}"/>
          </ac:spMkLst>
        </pc:spChg>
        <pc:spChg chg="mod">
          <ac:chgData name="Somkiat Kitjongthawonkul" userId="5eb8df60-08bc-404a-89db-e3ac1a8c8e39" providerId="ADAL" clId="{3191DFE2-A4A2-4F96-ADB3-38DF3BF3B6C5}" dt="2021-10-31T02:04:10.866" v="644" actId="20577"/>
          <ac:spMkLst>
            <pc:docMk/>
            <pc:sldMk cId="0" sldId="342"/>
            <ac:spMk id="183303" creationId="{00000000-0000-0000-0000-000000000000}"/>
          </ac:spMkLst>
        </pc:spChg>
        <pc:picChg chg="mod">
          <ac:chgData name="Somkiat Kitjongthawonkul" userId="5eb8df60-08bc-404a-89db-e3ac1a8c8e39" providerId="ADAL" clId="{3191DFE2-A4A2-4F96-ADB3-38DF3BF3B6C5}" dt="2021-10-31T01:55:00.295" v="602" actId="1076"/>
          <ac:picMkLst>
            <pc:docMk/>
            <pc:sldMk cId="0" sldId="342"/>
            <ac:picMk id="3" creationId="{30C2B6C3-9244-EB4A-9B45-BD1D35821C68}"/>
          </ac:picMkLst>
        </pc:picChg>
      </pc:sldChg>
      <pc:sldChg chg="modSp mod">
        <pc:chgData name="Somkiat Kitjongthawonkul" userId="5eb8df60-08bc-404a-89db-e3ac1a8c8e39" providerId="ADAL" clId="{3191DFE2-A4A2-4F96-ADB3-38DF3BF3B6C5}" dt="2021-10-31T02:03:45.093" v="639" actId="207"/>
        <pc:sldMkLst>
          <pc:docMk/>
          <pc:sldMk cId="0" sldId="343"/>
        </pc:sldMkLst>
        <pc:spChg chg="mod">
          <ac:chgData name="Somkiat Kitjongthawonkul" userId="5eb8df60-08bc-404a-89db-e3ac1a8c8e39" providerId="ADAL" clId="{3191DFE2-A4A2-4F96-ADB3-38DF3BF3B6C5}" dt="2021-10-31T02:03:45.093" v="639" actId="207"/>
          <ac:spMkLst>
            <pc:docMk/>
            <pc:sldMk cId="0" sldId="343"/>
            <ac:spMk id="185347" creationId="{00000000-0000-0000-0000-000000000000}"/>
          </ac:spMkLst>
        </pc:spChg>
        <pc:spChg chg="mod">
          <ac:chgData name="Somkiat Kitjongthawonkul" userId="5eb8df60-08bc-404a-89db-e3ac1a8c8e39" providerId="ADAL" clId="{3191DFE2-A4A2-4F96-ADB3-38DF3BF3B6C5}" dt="2021-10-31T02:03:33.823" v="638" actId="27636"/>
          <ac:spMkLst>
            <pc:docMk/>
            <pc:sldMk cId="0" sldId="343"/>
            <ac:spMk id="185351" creationId="{00000000-0000-0000-0000-000000000000}"/>
          </ac:spMkLst>
        </pc:spChg>
      </pc:sldChg>
      <pc:sldChg chg="modSp mod">
        <pc:chgData name="Somkiat Kitjongthawonkul" userId="5eb8df60-08bc-404a-89db-e3ac1a8c8e39" providerId="ADAL" clId="{3191DFE2-A4A2-4F96-ADB3-38DF3BF3B6C5}" dt="2021-10-31T02:03:53.307" v="641" actId="27636"/>
        <pc:sldMkLst>
          <pc:docMk/>
          <pc:sldMk cId="0" sldId="344"/>
        </pc:sldMkLst>
        <pc:spChg chg="mod">
          <ac:chgData name="Somkiat Kitjongthawonkul" userId="5eb8df60-08bc-404a-89db-e3ac1a8c8e39" providerId="ADAL" clId="{3191DFE2-A4A2-4F96-ADB3-38DF3BF3B6C5}" dt="2021-10-31T02:03:53.307" v="641" actId="27636"/>
          <ac:spMkLst>
            <pc:docMk/>
            <pc:sldMk cId="0" sldId="344"/>
            <ac:spMk id="187397" creationId="{00000000-0000-0000-0000-000000000000}"/>
          </ac:spMkLst>
        </pc:spChg>
      </pc:sldChg>
      <pc:sldChg chg="addSp delSp modSp mod">
        <pc:chgData name="Somkiat Kitjongthawonkul" userId="5eb8df60-08bc-404a-89db-e3ac1a8c8e39" providerId="ADAL" clId="{3191DFE2-A4A2-4F96-ADB3-38DF3BF3B6C5}" dt="2021-10-31T02:04:02.302" v="643" actId="27636"/>
        <pc:sldMkLst>
          <pc:docMk/>
          <pc:sldMk cId="0" sldId="345"/>
        </pc:sldMkLst>
        <pc:spChg chg="mod">
          <ac:chgData name="Somkiat Kitjongthawonkul" userId="5eb8df60-08bc-404a-89db-e3ac1a8c8e39" providerId="ADAL" clId="{3191DFE2-A4A2-4F96-ADB3-38DF3BF3B6C5}" dt="2021-10-31T01:53:54.346" v="595" actId="27636"/>
          <ac:spMkLst>
            <pc:docMk/>
            <pc:sldMk cId="0" sldId="345"/>
            <ac:spMk id="189443" creationId="{00000000-0000-0000-0000-000000000000}"/>
          </ac:spMkLst>
        </pc:spChg>
        <pc:spChg chg="add del">
          <ac:chgData name="Somkiat Kitjongthawonkul" userId="5eb8df60-08bc-404a-89db-e3ac1a8c8e39" providerId="ADAL" clId="{3191DFE2-A4A2-4F96-ADB3-38DF3BF3B6C5}" dt="2021-10-31T01:54:16.358" v="596" actId="21"/>
          <ac:spMkLst>
            <pc:docMk/>
            <pc:sldMk cId="0" sldId="345"/>
            <ac:spMk id="189444" creationId="{00000000-0000-0000-0000-000000000000}"/>
          </ac:spMkLst>
        </pc:spChg>
        <pc:spChg chg="mod">
          <ac:chgData name="Somkiat Kitjongthawonkul" userId="5eb8df60-08bc-404a-89db-e3ac1a8c8e39" providerId="ADAL" clId="{3191DFE2-A4A2-4F96-ADB3-38DF3BF3B6C5}" dt="2021-10-31T02:04:02.302" v="643" actId="27636"/>
          <ac:spMkLst>
            <pc:docMk/>
            <pc:sldMk cId="0" sldId="345"/>
            <ac:spMk id="189446" creationId="{00000000-0000-0000-0000-000000000000}"/>
          </ac:spMkLst>
        </pc:spChg>
      </pc:sldChg>
      <pc:sldChg chg="modSp mod">
        <pc:chgData name="Somkiat Kitjongthawonkul" userId="5eb8df60-08bc-404a-89db-e3ac1a8c8e39" providerId="ADAL" clId="{3191DFE2-A4A2-4F96-ADB3-38DF3BF3B6C5}" dt="2021-10-31T02:04:22.215" v="646" actId="27636"/>
        <pc:sldMkLst>
          <pc:docMk/>
          <pc:sldMk cId="0" sldId="346"/>
        </pc:sldMkLst>
        <pc:spChg chg="mod">
          <ac:chgData name="Somkiat Kitjongthawonkul" userId="5eb8df60-08bc-404a-89db-e3ac1a8c8e39" providerId="ADAL" clId="{3191DFE2-A4A2-4F96-ADB3-38DF3BF3B6C5}" dt="2021-10-31T01:57:58.032" v="611" actId="20577"/>
          <ac:spMkLst>
            <pc:docMk/>
            <pc:sldMk cId="0" sldId="346"/>
            <ac:spMk id="191491" creationId="{00000000-0000-0000-0000-000000000000}"/>
          </ac:spMkLst>
        </pc:spChg>
        <pc:spChg chg="mod">
          <ac:chgData name="Somkiat Kitjongthawonkul" userId="5eb8df60-08bc-404a-89db-e3ac1a8c8e39" providerId="ADAL" clId="{3191DFE2-A4A2-4F96-ADB3-38DF3BF3B6C5}" dt="2021-10-31T02:04:22.215" v="646" actId="27636"/>
          <ac:spMkLst>
            <pc:docMk/>
            <pc:sldMk cId="0" sldId="346"/>
            <ac:spMk id="191496" creationId="{00000000-0000-0000-0000-000000000000}"/>
          </ac:spMkLst>
        </pc:spChg>
      </pc:sldChg>
      <pc:sldChg chg="modSp mod">
        <pc:chgData name="Somkiat Kitjongthawonkul" userId="5eb8df60-08bc-404a-89db-e3ac1a8c8e39" providerId="ADAL" clId="{3191DFE2-A4A2-4F96-ADB3-38DF3BF3B6C5}" dt="2021-10-31T02:04:26.697" v="648" actId="27636"/>
        <pc:sldMkLst>
          <pc:docMk/>
          <pc:sldMk cId="0" sldId="347"/>
        </pc:sldMkLst>
        <pc:spChg chg="mod">
          <ac:chgData name="Somkiat Kitjongthawonkul" userId="5eb8df60-08bc-404a-89db-e3ac1a8c8e39" providerId="ADAL" clId="{3191DFE2-A4A2-4F96-ADB3-38DF3BF3B6C5}" dt="2021-10-31T01:58:06.446" v="615" actId="20577"/>
          <ac:spMkLst>
            <pc:docMk/>
            <pc:sldMk cId="0" sldId="347"/>
            <ac:spMk id="193540" creationId="{00000000-0000-0000-0000-000000000000}"/>
          </ac:spMkLst>
        </pc:spChg>
        <pc:spChg chg="mod">
          <ac:chgData name="Somkiat Kitjongthawonkul" userId="5eb8df60-08bc-404a-89db-e3ac1a8c8e39" providerId="ADAL" clId="{3191DFE2-A4A2-4F96-ADB3-38DF3BF3B6C5}" dt="2021-10-31T02:04:26.697" v="648" actId="27636"/>
          <ac:spMkLst>
            <pc:docMk/>
            <pc:sldMk cId="0" sldId="347"/>
            <ac:spMk id="193543" creationId="{00000000-0000-0000-0000-000000000000}"/>
          </ac:spMkLst>
        </pc:spChg>
      </pc:sldChg>
      <pc:sldChg chg="modSp mod">
        <pc:chgData name="Somkiat Kitjongthawonkul" userId="5eb8df60-08bc-404a-89db-e3ac1a8c8e39" providerId="ADAL" clId="{3191DFE2-A4A2-4F96-ADB3-38DF3BF3B6C5}" dt="2021-10-31T02:04:30.602" v="650" actId="27636"/>
        <pc:sldMkLst>
          <pc:docMk/>
          <pc:sldMk cId="0" sldId="348"/>
        </pc:sldMkLst>
        <pc:spChg chg="mod">
          <ac:chgData name="Somkiat Kitjongthawonkul" userId="5eb8df60-08bc-404a-89db-e3ac1a8c8e39" providerId="ADAL" clId="{3191DFE2-A4A2-4F96-ADB3-38DF3BF3B6C5}" dt="2021-10-31T01:58:13.202" v="619" actId="20577"/>
          <ac:spMkLst>
            <pc:docMk/>
            <pc:sldMk cId="0" sldId="348"/>
            <ac:spMk id="195588" creationId="{00000000-0000-0000-0000-000000000000}"/>
          </ac:spMkLst>
        </pc:spChg>
        <pc:spChg chg="mod">
          <ac:chgData name="Somkiat Kitjongthawonkul" userId="5eb8df60-08bc-404a-89db-e3ac1a8c8e39" providerId="ADAL" clId="{3191DFE2-A4A2-4F96-ADB3-38DF3BF3B6C5}" dt="2021-10-31T02:04:30.602" v="650" actId="27636"/>
          <ac:spMkLst>
            <pc:docMk/>
            <pc:sldMk cId="0" sldId="348"/>
            <ac:spMk id="195592" creationId="{00000000-0000-0000-0000-000000000000}"/>
          </ac:spMkLst>
        </pc:spChg>
      </pc:sldChg>
      <pc:sldChg chg="modSp mod">
        <pc:chgData name="Somkiat Kitjongthawonkul" userId="5eb8df60-08bc-404a-89db-e3ac1a8c8e39" providerId="ADAL" clId="{3191DFE2-A4A2-4F96-ADB3-38DF3BF3B6C5}" dt="2021-10-31T02:04:34.378" v="652" actId="27636"/>
        <pc:sldMkLst>
          <pc:docMk/>
          <pc:sldMk cId="0" sldId="349"/>
        </pc:sldMkLst>
        <pc:spChg chg="mod">
          <ac:chgData name="Somkiat Kitjongthawonkul" userId="5eb8df60-08bc-404a-89db-e3ac1a8c8e39" providerId="ADAL" clId="{3191DFE2-A4A2-4F96-ADB3-38DF3BF3B6C5}" dt="2021-10-31T01:58:18.959" v="623" actId="20577"/>
          <ac:spMkLst>
            <pc:docMk/>
            <pc:sldMk cId="0" sldId="349"/>
            <ac:spMk id="197636" creationId="{00000000-0000-0000-0000-000000000000}"/>
          </ac:spMkLst>
        </pc:spChg>
        <pc:spChg chg="mod">
          <ac:chgData name="Somkiat Kitjongthawonkul" userId="5eb8df60-08bc-404a-89db-e3ac1a8c8e39" providerId="ADAL" clId="{3191DFE2-A4A2-4F96-ADB3-38DF3BF3B6C5}" dt="2021-10-31T02:04:34.378" v="652" actId="27636"/>
          <ac:spMkLst>
            <pc:docMk/>
            <pc:sldMk cId="0" sldId="349"/>
            <ac:spMk id="197640" creationId="{00000000-0000-0000-0000-000000000000}"/>
          </ac:spMkLst>
        </pc:spChg>
      </pc:sldChg>
      <pc:sldChg chg="modSp mod">
        <pc:chgData name="Somkiat Kitjongthawonkul" userId="5eb8df60-08bc-404a-89db-e3ac1a8c8e39" providerId="ADAL" clId="{3191DFE2-A4A2-4F96-ADB3-38DF3BF3B6C5}" dt="2021-10-31T02:04:37.739" v="654" actId="27636"/>
        <pc:sldMkLst>
          <pc:docMk/>
          <pc:sldMk cId="0" sldId="350"/>
        </pc:sldMkLst>
        <pc:spChg chg="mod">
          <ac:chgData name="Somkiat Kitjongthawonkul" userId="5eb8df60-08bc-404a-89db-e3ac1a8c8e39" providerId="ADAL" clId="{3191DFE2-A4A2-4F96-ADB3-38DF3BF3B6C5}" dt="2021-10-31T01:58:27.610" v="627" actId="20577"/>
          <ac:spMkLst>
            <pc:docMk/>
            <pc:sldMk cId="0" sldId="350"/>
            <ac:spMk id="199684" creationId="{00000000-0000-0000-0000-000000000000}"/>
          </ac:spMkLst>
        </pc:spChg>
        <pc:spChg chg="mod">
          <ac:chgData name="Somkiat Kitjongthawonkul" userId="5eb8df60-08bc-404a-89db-e3ac1a8c8e39" providerId="ADAL" clId="{3191DFE2-A4A2-4F96-ADB3-38DF3BF3B6C5}" dt="2021-10-31T02:04:37.739" v="654" actId="27636"/>
          <ac:spMkLst>
            <pc:docMk/>
            <pc:sldMk cId="0" sldId="350"/>
            <ac:spMk id="199688" creationId="{00000000-0000-0000-0000-000000000000}"/>
          </ac:spMkLst>
        </pc:spChg>
      </pc:sldChg>
      <pc:sldChg chg="modSp mod">
        <pc:chgData name="Somkiat Kitjongthawonkul" userId="5eb8df60-08bc-404a-89db-e3ac1a8c8e39" providerId="ADAL" clId="{3191DFE2-A4A2-4F96-ADB3-38DF3BF3B6C5}" dt="2021-10-31T02:04:42.119" v="656" actId="27636"/>
        <pc:sldMkLst>
          <pc:docMk/>
          <pc:sldMk cId="0" sldId="351"/>
        </pc:sldMkLst>
        <pc:spChg chg="mod">
          <ac:chgData name="Somkiat Kitjongthawonkul" userId="5eb8df60-08bc-404a-89db-e3ac1a8c8e39" providerId="ADAL" clId="{3191DFE2-A4A2-4F96-ADB3-38DF3BF3B6C5}" dt="2021-10-31T02:04:42.119" v="656" actId="27636"/>
          <ac:spMkLst>
            <pc:docMk/>
            <pc:sldMk cId="0" sldId="351"/>
            <ac:spMk id="201736" creationId="{00000000-0000-0000-0000-000000000000}"/>
          </ac:spMkLst>
        </pc:spChg>
      </pc:sldChg>
      <pc:sldChg chg="modSp mod">
        <pc:chgData name="Somkiat Kitjongthawonkul" userId="5eb8df60-08bc-404a-89db-e3ac1a8c8e39" providerId="ADAL" clId="{3191DFE2-A4A2-4F96-ADB3-38DF3BF3B6C5}" dt="2021-10-31T02:04:51.016" v="658" actId="27636"/>
        <pc:sldMkLst>
          <pc:docMk/>
          <pc:sldMk cId="0" sldId="352"/>
        </pc:sldMkLst>
        <pc:spChg chg="mod">
          <ac:chgData name="Somkiat Kitjongthawonkul" userId="5eb8df60-08bc-404a-89db-e3ac1a8c8e39" providerId="ADAL" clId="{3191DFE2-A4A2-4F96-ADB3-38DF3BF3B6C5}" dt="2021-10-31T02:04:51.016" v="658" actId="27636"/>
          <ac:spMkLst>
            <pc:docMk/>
            <pc:sldMk cId="0" sldId="352"/>
            <ac:spMk id="203786" creationId="{00000000-0000-0000-0000-000000000000}"/>
          </ac:spMkLst>
        </pc:spChg>
      </pc:sldChg>
      <pc:sldChg chg="modSp mod">
        <pc:chgData name="Somkiat Kitjongthawonkul" userId="5eb8df60-08bc-404a-89db-e3ac1a8c8e39" providerId="ADAL" clId="{3191DFE2-A4A2-4F96-ADB3-38DF3BF3B6C5}" dt="2021-10-31T02:06:06.893" v="678" actId="20577"/>
        <pc:sldMkLst>
          <pc:docMk/>
          <pc:sldMk cId="0" sldId="353"/>
        </pc:sldMkLst>
        <pc:spChg chg="mod">
          <ac:chgData name="Somkiat Kitjongthawonkul" userId="5eb8df60-08bc-404a-89db-e3ac1a8c8e39" providerId="ADAL" clId="{3191DFE2-A4A2-4F96-ADB3-38DF3BF3B6C5}" dt="2021-10-31T02:00:48.499" v="629" actId="207"/>
          <ac:spMkLst>
            <pc:docMk/>
            <pc:sldMk cId="0" sldId="353"/>
            <ac:spMk id="205827" creationId="{00000000-0000-0000-0000-000000000000}"/>
          </ac:spMkLst>
        </pc:spChg>
        <pc:spChg chg="mod">
          <ac:chgData name="Somkiat Kitjongthawonkul" userId="5eb8df60-08bc-404a-89db-e3ac1a8c8e39" providerId="ADAL" clId="{3191DFE2-A4A2-4F96-ADB3-38DF3BF3B6C5}" dt="2021-10-31T02:06:06.893" v="678" actId="20577"/>
          <ac:spMkLst>
            <pc:docMk/>
            <pc:sldMk cId="0" sldId="353"/>
            <ac:spMk id="205829" creationId="{00000000-0000-0000-0000-000000000000}"/>
          </ac:spMkLst>
        </pc:spChg>
      </pc:sldChg>
      <pc:sldChg chg="modSp mod">
        <pc:chgData name="Somkiat Kitjongthawonkul" userId="5eb8df60-08bc-404a-89db-e3ac1a8c8e39" providerId="ADAL" clId="{3191DFE2-A4A2-4F96-ADB3-38DF3BF3B6C5}" dt="2021-10-31T02:07:05.146" v="703" actId="207"/>
        <pc:sldMkLst>
          <pc:docMk/>
          <pc:sldMk cId="0" sldId="354"/>
        </pc:sldMkLst>
        <pc:spChg chg="mod">
          <ac:chgData name="Somkiat Kitjongthawonkul" userId="5eb8df60-08bc-404a-89db-e3ac1a8c8e39" providerId="ADAL" clId="{3191DFE2-A4A2-4F96-ADB3-38DF3BF3B6C5}" dt="2021-10-31T02:07:05.146" v="703" actId="207"/>
          <ac:spMkLst>
            <pc:docMk/>
            <pc:sldMk cId="0" sldId="354"/>
            <ac:spMk id="7" creationId="{C014B377-175A-CD45-BD3D-E37E9EC5ED38}"/>
          </ac:spMkLst>
        </pc:spChg>
        <pc:spChg chg="mod">
          <ac:chgData name="Somkiat Kitjongthawonkul" userId="5eb8df60-08bc-404a-89db-e3ac1a8c8e39" providerId="ADAL" clId="{3191DFE2-A4A2-4F96-ADB3-38DF3BF3B6C5}" dt="2021-10-31T02:06:57.995" v="702" actId="20577"/>
          <ac:spMkLst>
            <pc:docMk/>
            <pc:sldMk cId="0" sldId="354"/>
            <ac:spMk id="207877" creationId="{00000000-0000-0000-0000-000000000000}"/>
          </ac:spMkLst>
        </pc:spChg>
      </pc:sldChg>
      <pc:sldChg chg="modSp mod">
        <pc:chgData name="Somkiat Kitjongthawonkul" userId="5eb8df60-08bc-404a-89db-e3ac1a8c8e39" providerId="ADAL" clId="{3191DFE2-A4A2-4F96-ADB3-38DF3BF3B6C5}" dt="2021-10-31T02:07:50.064" v="704"/>
        <pc:sldMkLst>
          <pc:docMk/>
          <pc:sldMk cId="0" sldId="355"/>
        </pc:sldMkLst>
        <pc:spChg chg="mod">
          <ac:chgData name="Somkiat Kitjongthawonkul" userId="5eb8df60-08bc-404a-89db-e3ac1a8c8e39" providerId="ADAL" clId="{3191DFE2-A4A2-4F96-ADB3-38DF3BF3B6C5}" dt="2021-10-31T02:07:50.064" v="704"/>
          <ac:spMkLst>
            <pc:docMk/>
            <pc:sldMk cId="0" sldId="355"/>
            <ac:spMk id="209925" creationId="{00000000-0000-0000-0000-000000000000}"/>
          </ac:spMkLst>
        </pc:spChg>
      </pc:sldChg>
      <pc:sldChg chg="modSp mod">
        <pc:chgData name="Somkiat Kitjongthawonkul" userId="5eb8df60-08bc-404a-89db-e3ac1a8c8e39" providerId="ADAL" clId="{3191DFE2-A4A2-4F96-ADB3-38DF3BF3B6C5}" dt="2021-10-31T02:08:12.630" v="705"/>
        <pc:sldMkLst>
          <pc:docMk/>
          <pc:sldMk cId="0" sldId="356"/>
        </pc:sldMkLst>
        <pc:spChg chg="mod">
          <ac:chgData name="Somkiat Kitjongthawonkul" userId="5eb8df60-08bc-404a-89db-e3ac1a8c8e39" providerId="ADAL" clId="{3191DFE2-A4A2-4F96-ADB3-38DF3BF3B6C5}" dt="2021-10-31T02:08:12.630" v="705"/>
          <ac:spMkLst>
            <pc:docMk/>
            <pc:sldMk cId="0" sldId="356"/>
            <ac:spMk id="211977" creationId="{00000000-0000-0000-0000-000000000000}"/>
          </ac:spMkLst>
        </pc:spChg>
      </pc:sldChg>
      <pc:sldChg chg="modSp mod">
        <pc:chgData name="Somkiat Kitjongthawonkul" userId="5eb8df60-08bc-404a-89db-e3ac1a8c8e39" providerId="ADAL" clId="{3191DFE2-A4A2-4F96-ADB3-38DF3BF3B6C5}" dt="2021-10-31T02:09:15.584" v="714" actId="114"/>
        <pc:sldMkLst>
          <pc:docMk/>
          <pc:sldMk cId="0" sldId="358"/>
        </pc:sldMkLst>
        <pc:spChg chg="mod">
          <ac:chgData name="Somkiat Kitjongthawonkul" userId="5eb8df60-08bc-404a-89db-e3ac1a8c8e39" providerId="ADAL" clId="{3191DFE2-A4A2-4F96-ADB3-38DF3BF3B6C5}" dt="2021-10-31T02:08:44.910" v="712" actId="20577"/>
          <ac:spMkLst>
            <pc:docMk/>
            <pc:sldMk cId="0" sldId="358"/>
            <ac:spMk id="6" creationId="{AE04A731-3D24-A548-94FE-9E22B67B6F35}"/>
          </ac:spMkLst>
        </pc:spChg>
        <pc:spChg chg="mod">
          <ac:chgData name="Somkiat Kitjongthawonkul" userId="5eb8df60-08bc-404a-89db-e3ac1a8c8e39" providerId="ADAL" clId="{3191DFE2-A4A2-4F96-ADB3-38DF3BF3B6C5}" dt="2021-10-31T02:09:15.584" v="714" actId="114"/>
          <ac:spMkLst>
            <pc:docMk/>
            <pc:sldMk cId="0" sldId="358"/>
            <ac:spMk id="216067" creationId="{00000000-0000-0000-0000-000000000000}"/>
          </ac:spMkLst>
        </pc:spChg>
      </pc:sldChg>
      <pc:sldChg chg="modSp mod">
        <pc:chgData name="Somkiat Kitjongthawonkul" userId="5eb8df60-08bc-404a-89db-e3ac1a8c8e39" providerId="ADAL" clId="{3191DFE2-A4A2-4F96-ADB3-38DF3BF3B6C5}" dt="2021-10-31T02:09:31.110" v="715"/>
        <pc:sldMkLst>
          <pc:docMk/>
          <pc:sldMk cId="0" sldId="360"/>
        </pc:sldMkLst>
        <pc:spChg chg="mod">
          <ac:chgData name="Somkiat Kitjongthawonkul" userId="5eb8df60-08bc-404a-89db-e3ac1a8c8e39" providerId="ADAL" clId="{3191DFE2-A4A2-4F96-ADB3-38DF3BF3B6C5}" dt="2021-10-31T02:09:31.110" v="715"/>
          <ac:spMkLst>
            <pc:docMk/>
            <pc:sldMk cId="0" sldId="360"/>
            <ac:spMk id="6" creationId="{7FD69BED-84E4-F147-8477-DB6D216A265F}"/>
          </ac:spMkLst>
        </pc:spChg>
      </pc:sldChg>
      <pc:sldChg chg="modSp mod">
        <pc:chgData name="Somkiat Kitjongthawonkul" userId="5eb8df60-08bc-404a-89db-e3ac1a8c8e39" providerId="ADAL" clId="{3191DFE2-A4A2-4F96-ADB3-38DF3BF3B6C5}" dt="2021-10-31T02:09:40.593" v="716"/>
        <pc:sldMkLst>
          <pc:docMk/>
          <pc:sldMk cId="0" sldId="361"/>
        </pc:sldMkLst>
        <pc:spChg chg="mod">
          <ac:chgData name="Somkiat Kitjongthawonkul" userId="5eb8df60-08bc-404a-89db-e3ac1a8c8e39" providerId="ADAL" clId="{3191DFE2-A4A2-4F96-ADB3-38DF3BF3B6C5}" dt="2021-10-31T02:09:40.593" v="716"/>
          <ac:spMkLst>
            <pc:docMk/>
            <pc:sldMk cId="0" sldId="361"/>
            <ac:spMk id="9" creationId="{7B94DB8B-62A4-6E41-81C3-54AD917138AF}"/>
          </ac:spMkLst>
        </pc:spChg>
      </pc:sldChg>
      <pc:sldChg chg="modSp mod">
        <pc:chgData name="Somkiat Kitjongthawonkul" userId="5eb8df60-08bc-404a-89db-e3ac1a8c8e39" providerId="ADAL" clId="{3191DFE2-A4A2-4F96-ADB3-38DF3BF3B6C5}" dt="2021-10-31T02:23:00.736" v="1005" actId="20577"/>
        <pc:sldMkLst>
          <pc:docMk/>
          <pc:sldMk cId="0" sldId="362"/>
        </pc:sldMkLst>
        <pc:spChg chg="mod">
          <ac:chgData name="Somkiat Kitjongthawonkul" userId="5eb8df60-08bc-404a-89db-e3ac1a8c8e39" providerId="ADAL" clId="{3191DFE2-A4A2-4F96-ADB3-38DF3BF3B6C5}" dt="2021-10-31T02:23:00.736" v="1005" actId="20577"/>
          <ac:spMkLst>
            <pc:docMk/>
            <pc:sldMk cId="0" sldId="362"/>
            <ac:spMk id="6" creationId="{A773E4DF-8E5F-604D-AE79-9458F7E94D1C}"/>
          </ac:spMkLst>
        </pc:spChg>
        <pc:spChg chg="mod">
          <ac:chgData name="Somkiat Kitjongthawonkul" userId="5eb8df60-08bc-404a-89db-e3ac1a8c8e39" providerId="ADAL" clId="{3191DFE2-A4A2-4F96-ADB3-38DF3BF3B6C5}" dt="2021-10-31T02:22:39.334" v="983" actId="207"/>
          <ac:spMkLst>
            <pc:docMk/>
            <pc:sldMk cId="0" sldId="362"/>
            <ac:spMk id="224259" creationId="{00000000-0000-0000-0000-000000000000}"/>
          </ac:spMkLst>
        </pc:spChg>
      </pc:sldChg>
      <pc:sldChg chg="modSp mod">
        <pc:chgData name="Somkiat Kitjongthawonkul" userId="5eb8df60-08bc-404a-89db-e3ac1a8c8e39" providerId="ADAL" clId="{3191DFE2-A4A2-4F96-ADB3-38DF3BF3B6C5}" dt="2021-10-31T02:24:11.671" v="1006"/>
        <pc:sldMkLst>
          <pc:docMk/>
          <pc:sldMk cId="0" sldId="363"/>
        </pc:sldMkLst>
        <pc:spChg chg="mod">
          <ac:chgData name="Somkiat Kitjongthawonkul" userId="5eb8df60-08bc-404a-89db-e3ac1a8c8e39" providerId="ADAL" clId="{3191DFE2-A4A2-4F96-ADB3-38DF3BF3B6C5}" dt="2021-10-31T02:24:11.671" v="1006"/>
          <ac:spMkLst>
            <pc:docMk/>
            <pc:sldMk cId="0" sldId="363"/>
            <ac:spMk id="226313" creationId="{00000000-0000-0000-0000-000000000000}"/>
          </ac:spMkLst>
        </pc:spChg>
      </pc:sldChg>
      <pc:sldChg chg="modSp mod">
        <pc:chgData name="Somkiat Kitjongthawonkul" userId="5eb8df60-08bc-404a-89db-e3ac1a8c8e39" providerId="ADAL" clId="{3191DFE2-A4A2-4F96-ADB3-38DF3BF3B6C5}" dt="2021-10-31T02:38:08.313" v="1295" actId="115"/>
        <pc:sldMkLst>
          <pc:docMk/>
          <pc:sldMk cId="0" sldId="364"/>
        </pc:sldMkLst>
        <pc:spChg chg="mod">
          <ac:chgData name="Somkiat Kitjongthawonkul" userId="5eb8df60-08bc-404a-89db-e3ac1a8c8e39" providerId="ADAL" clId="{3191DFE2-A4A2-4F96-ADB3-38DF3BF3B6C5}" dt="2021-10-31T02:38:08.313" v="1295" actId="115"/>
          <ac:spMkLst>
            <pc:docMk/>
            <pc:sldMk cId="0" sldId="364"/>
            <ac:spMk id="228359" creationId="{00000000-0000-0000-0000-000000000000}"/>
          </ac:spMkLst>
        </pc:spChg>
        <pc:spChg chg="mod">
          <ac:chgData name="Somkiat Kitjongthawonkul" userId="5eb8df60-08bc-404a-89db-e3ac1a8c8e39" providerId="ADAL" clId="{3191DFE2-A4A2-4F96-ADB3-38DF3BF3B6C5}" dt="2021-10-26T10:33:34.519" v="511" actId="20577"/>
          <ac:spMkLst>
            <pc:docMk/>
            <pc:sldMk cId="0" sldId="364"/>
            <ac:spMk id="228362" creationId="{00000000-0000-0000-0000-000000000000}"/>
          </ac:spMkLst>
        </pc:spChg>
      </pc:sldChg>
      <pc:sldChg chg="modSp mod">
        <pc:chgData name="Somkiat Kitjongthawonkul" userId="5eb8df60-08bc-404a-89db-e3ac1a8c8e39" providerId="ADAL" clId="{3191DFE2-A4A2-4F96-ADB3-38DF3BF3B6C5}" dt="2021-10-31T02:38:20.811" v="1296" actId="207"/>
        <pc:sldMkLst>
          <pc:docMk/>
          <pc:sldMk cId="0" sldId="365"/>
        </pc:sldMkLst>
        <pc:spChg chg="mod">
          <ac:chgData name="Somkiat Kitjongthawonkul" userId="5eb8df60-08bc-404a-89db-e3ac1a8c8e39" providerId="ADAL" clId="{3191DFE2-A4A2-4F96-ADB3-38DF3BF3B6C5}" dt="2021-10-26T10:33:43.595" v="512" actId="20577"/>
          <ac:spMkLst>
            <pc:docMk/>
            <pc:sldMk cId="0" sldId="365"/>
            <ac:spMk id="230402" creationId="{00000000-0000-0000-0000-000000000000}"/>
          </ac:spMkLst>
        </pc:spChg>
        <pc:spChg chg="mod">
          <ac:chgData name="Somkiat Kitjongthawonkul" userId="5eb8df60-08bc-404a-89db-e3ac1a8c8e39" providerId="ADAL" clId="{3191DFE2-A4A2-4F96-ADB3-38DF3BF3B6C5}" dt="2021-10-31T02:38:20.811" v="1296" actId="207"/>
          <ac:spMkLst>
            <pc:docMk/>
            <pc:sldMk cId="0" sldId="365"/>
            <ac:spMk id="230403" creationId="{00000000-0000-0000-0000-000000000000}"/>
          </ac:spMkLst>
        </pc:spChg>
      </pc:sldChg>
      <pc:sldChg chg="modSp mod">
        <pc:chgData name="Somkiat Kitjongthawonkul" userId="5eb8df60-08bc-404a-89db-e3ac1a8c8e39" providerId="ADAL" clId="{3191DFE2-A4A2-4F96-ADB3-38DF3BF3B6C5}" dt="2021-10-26T10:34:01.825" v="515" actId="20577"/>
        <pc:sldMkLst>
          <pc:docMk/>
          <pc:sldMk cId="0" sldId="366"/>
        </pc:sldMkLst>
        <pc:spChg chg="mod">
          <ac:chgData name="Somkiat Kitjongthawonkul" userId="5eb8df60-08bc-404a-89db-e3ac1a8c8e39" providerId="ADAL" clId="{3191DFE2-A4A2-4F96-ADB3-38DF3BF3B6C5}" dt="2021-10-26T10:34:01.825" v="515" actId="20577"/>
          <ac:spMkLst>
            <pc:docMk/>
            <pc:sldMk cId="0" sldId="366"/>
            <ac:spMk id="232456" creationId="{00000000-0000-0000-0000-000000000000}"/>
          </ac:spMkLst>
        </pc:spChg>
      </pc:sldChg>
      <pc:sldChg chg="modSp mod">
        <pc:chgData name="Somkiat Kitjongthawonkul" userId="5eb8df60-08bc-404a-89db-e3ac1a8c8e39" providerId="ADAL" clId="{3191DFE2-A4A2-4F96-ADB3-38DF3BF3B6C5}" dt="2021-10-26T10:33:56.106" v="514" actId="20577"/>
        <pc:sldMkLst>
          <pc:docMk/>
          <pc:sldMk cId="0" sldId="367"/>
        </pc:sldMkLst>
        <pc:spChg chg="mod">
          <ac:chgData name="Somkiat Kitjongthawonkul" userId="5eb8df60-08bc-404a-89db-e3ac1a8c8e39" providerId="ADAL" clId="{3191DFE2-A4A2-4F96-ADB3-38DF3BF3B6C5}" dt="2021-10-26T10:33:56.106" v="514" actId="20577"/>
          <ac:spMkLst>
            <pc:docMk/>
            <pc:sldMk cId="0" sldId="367"/>
            <ac:spMk id="234504" creationId="{00000000-0000-0000-0000-000000000000}"/>
          </ac:spMkLst>
        </pc:spChg>
      </pc:sldChg>
      <pc:sldChg chg="modSp mod">
        <pc:chgData name="Somkiat Kitjongthawonkul" userId="5eb8df60-08bc-404a-89db-e3ac1a8c8e39" providerId="ADAL" clId="{3191DFE2-A4A2-4F96-ADB3-38DF3BF3B6C5}" dt="2021-10-26T10:34:07.090" v="516" actId="20577"/>
        <pc:sldMkLst>
          <pc:docMk/>
          <pc:sldMk cId="0" sldId="368"/>
        </pc:sldMkLst>
        <pc:spChg chg="mod">
          <ac:chgData name="Somkiat Kitjongthawonkul" userId="5eb8df60-08bc-404a-89db-e3ac1a8c8e39" providerId="ADAL" clId="{3191DFE2-A4A2-4F96-ADB3-38DF3BF3B6C5}" dt="2021-10-26T10:34:07.090" v="516" actId="20577"/>
          <ac:spMkLst>
            <pc:docMk/>
            <pc:sldMk cId="0" sldId="368"/>
            <ac:spMk id="236550" creationId="{00000000-0000-0000-0000-000000000000}"/>
          </ac:spMkLst>
        </pc:spChg>
      </pc:sldChg>
      <pc:sldChg chg="modSp mod">
        <pc:chgData name="Somkiat Kitjongthawonkul" userId="5eb8df60-08bc-404a-89db-e3ac1a8c8e39" providerId="ADAL" clId="{3191DFE2-A4A2-4F96-ADB3-38DF3BF3B6C5}" dt="2021-10-26T10:33:49.818" v="513" actId="20577"/>
        <pc:sldMkLst>
          <pc:docMk/>
          <pc:sldMk cId="0" sldId="369"/>
        </pc:sldMkLst>
        <pc:spChg chg="mod">
          <ac:chgData name="Somkiat Kitjongthawonkul" userId="5eb8df60-08bc-404a-89db-e3ac1a8c8e39" providerId="ADAL" clId="{3191DFE2-A4A2-4F96-ADB3-38DF3BF3B6C5}" dt="2021-10-26T10:33:49.818" v="513" actId="20577"/>
          <ac:spMkLst>
            <pc:docMk/>
            <pc:sldMk cId="0" sldId="369"/>
            <ac:spMk id="238597" creationId="{00000000-0000-0000-0000-000000000000}"/>
          </ac:spMkLst>
        </pc:spChg>
      </pc:sldChg>
      <pc:sldChg chg="addSp delSp modSp mod">
        <pc:chgData name="Somkiat Kitjongthawonkul" userId="5eb8df60-08bc-404a-89db-e3ac1a8c8e39" providerId="ADAL" clId="{3191DFE2-A4A2-4F96-ADB3-38DF3BF3B6C5}" dt="2021-10-31T02:46:32.923" v="1354" actId="1076"/>
        <pc:sldMkLst>
          <pc:docMk/>
          <pc:sldMk cId="0" sldId="370"/>
        </pc:sldMkLst>
        <pc:spChg chg="add del mod">
          <ac:chgData name="Somkiat Kitjongthawonkul" userId="5eb8df60-08bc-404a-89db-e3ac1a8c8e39" providerId="ADAL" clId="{3191DFE2-A4A2-4F96-ADB3-38DF3BF3B6C5}" dt="2021-10-31T02:45:24.951" v="1330" actId="478"/>
          <ac:spMkLst>
            <pc:docMk/>
            <pc:sldMk cId="0" sldId="370"/>
            <ac:spMk id="2" creationId="{3BDFA172-95F9-4383-A694-2E871C8E5008}"/>
          </ac:spMkLst>
        </pc:spChg>
        <pc:spChg chg="add mod">
          <ac:chgData name="Somkiat Kitjongthawonkul" userId="5eb8df60-08bc-404a-89db-e3ac1a8c8e39" providerId="ADAL" clId="{3191DFE2-A4A2-4F96-ADB3-38DF3BF3B6C5}" dt="2021-10-31T02:46:02.378" v="1342" actId="1076"/>
          <ac:spMkLst>
            <pc:docMk/>
            <pc:sldMk cId="0" sldId="370"/>
            <ac:spMk id="4" creationId="{08BBFBBB-BB11-4788-9382-FC5558965E67}"/>
          </ac:spMkLst>
        </pc:spChg>
        <pc:spChg chg="add mod">
          <ac:chgData name="Somkiat Kitjongthawonkul" userId="5eb8df60-08bc-404a-89db-e3ac1a8c8e39" providerId="ADAL" clId="{3191DFE2-A4A2-4F96-ADB3-38DF3BF3B6C5}" dt="2021-10-31T02:46:17.268" v="1349" actId="20577"/>
          <ac:spMkLst>
            <pc:docMk/>
            <pc:sldMk cId="0" sldId="370"/>
            <ac:spMk id="7" creationId="{8CD22B49-ED3A-436F-B969-9EDE29DD114D}"/>
          </ac:spMkLst>
        </pc:spChg>
        <pc:spChg chg="add mod">
          <ac:chgData name="Somkiat Kitjongthawonkul" userId="5eb8df60-08bc-404a-89db-e3ac1a8c8e39" providerId="ADAL" clId="{3191DFE2-A4A2-4F96-ADB3-38DF3BF3B6C5}" dt="2021-10-31T02:46:32.923" v="1354" actId="1076"/>
          <ac:spMkLst>
            <pc:docMk/>
            <pc:sldMk cId="0" sldId="370"/>
            <ac:spMk id="8" creationId="{3A0CC2A7-EC88-4886-B989-B3784C559612}"/>
          </ac:spMkLst>
        </pc:spChg>
        <pc:spChg chg="mod">
          <ac:chgData name="Somkiat Kitjongthawonkul" userId="5eb8df60-08bc-404a-89db-e3ac1a8c8e39" providerId="ADAL" clId="{3191DFE2-A4A2-4F96-ADB3-38DF3BF3B6C5}" dt="2021-10-31T02:44:03.856" v="1317" actId="207"/>
          <ac:spMkLst>
            <pc:docMk/>
            <pc:sldMk cId="0" sldId="370"/>
            <ac:spMk id="240642" creationId="{00000000-0000-0000-0000-000000000000}"/>
          </ac:spMkLst>
        </pc:spChg>
        <pc:spChg chg="mod">
          <ac:chgData name="Somkiat Kitjongthawonkul" userId="5eb8df60-08bc-404a-89db-e3ac1a8c8e39" providerId="ADAL" clId="{3191DFE2-A4A2-4F96-ADB3-38DF3BF3B6C5}" dt="2021-10-31T02:43:58.652" v="1316" actId="20577"/>
          <ac:spMkLst>
            <pc:docMk/>
            <pc:sldMk cId="0" sldId="370"/>
            <ac:spMk id="240649" creationId="{00000000-0000-0000-0000-000000000000}"/>
          </ac:spMkLst>
        </pc:spChg>
        <pc:picChg chg="mod">
          <ac:chgData name="Somkiat Kitjongthawonkul" userId="5eb8df60-08bc-404a-89db-e3ac1a8c8e39" providerId="ADAL" clId="{3191DFE2-A4A2-4F96-ADB3-38DF3BF3B6C5}" dt="2021-10-31T02:45:54.423" v="1341" actId="1076"/>
          <ac:picMkLst>
            <pc:docMk/>
            <pc:sldMk cId="0" sldId="370"/>
            <ac:picMk id="3" creationId="{1F83D7EB-5C1A-6B41-A729-FAD1CDA9CF31}"/>
          </ac:picMkLst>
        </pc:picChg>
      </pc:sldChg>
      <pc:sldChg chg="addSp delSp modSp mod">
        <pc:chgData name="Somkiat Kitjongthawonkul" userId="5eb8df60-08bc-404a-89db-e3ac1a8c8e39" providerId="ADAL" clId="{3191DFE2-A4A2-4F96-ADB3-38DF3BF3B6C5}" dt="2021-10-31T02:47:46.424" v="1358"/>
        <pc:sldMkLst>
          <pc:docMk/>
          <pc:sldMk cId="0" sldId="371"/>
        </pc:sldMkLst>
        <pc:spChg chg="add mod">
          <ac:chgData name="Somkiat Kitjongthawonkul" userId="5eb8df60-08bc-404a-89db-e3ac1a8c8e39" providerId="ADAL" clId="{3191DFE2-A4A2-4F96-ADB3-38DF3BF3B6C5}" dt="2021-10-31T02:47:46.424" v="1358"/>
          <ac:spMkLst>
            <pc:docMk/>
            <pc:sldMk cId="0" sldId="371"/>
            <ac:spMk id="6" creationId="{29B37BD7-F6D9-46F7-BF7A-F8DDD34BCD5F}"/>
          </ac:spMkLst>
        </pc:spChg>
        <pc:spChg chg="add mod">
          <ac:chgData name="Somkiat Kitjongthawonkul" userId="5eb8df60-08bc-404a-89db-e3ac1a8c8e39" providerId="ADAL" clId="{3191DFE2-A4A2-4F96-ADB3-38DF3BF3B6C5}" dt="2021-10-31T02:47:46.424" v="1358"/>
          <ac:spMkLst>
            <pc:docMk/>
            <pc:sldMk cId="0" sldId="371"/>
            <ac:spMk id="7" creationId="{C9828278-C17C-49A1-9563-4C68E02B4397}"/>
          </ac:spMkLst>
        </pc:spChg>
        <pc:spChg chg="add mod">
          <ac:chgData name="Somkiat Kitjongthawonkul" userId="5eb8df60-08bc-404a-89db-e3ac1a8c8e39" providerId="ADAL" clId="{3191DFE2-A4A2-4F96-ADB3-38DF3BF3B6C5}" dt="2021-10-31T02:47:46.424" v="1358"/>
          <ac:spMkLst>
            <pc:docMk/>
            <pc:sldMk cId="0" sldId="371"/>
            <ac:spMk id="8" creationId="{CDFBC958-0751-4AF1-8791-738AE9E386BC}"/>
          </ac:spMkLst>
        </pc:spChg>
        <pc:spChg chg="mod">
          <ac:chgData name="Somkiat Kitjongthawonkul" userId="5eb8df60-08bc-404a-89db-e3ac1a8c8e39" providerId="ADAL" clId="{3191DFE2-A4A2-4F96-ADB3-38DF3BF3B6C5}" dt="2021-10-31T02:47:02.445" v="1356" actId="27636"/>
          <ac:spMkLst>
            <pc:docMk/>
            <pc:sldMk cId="0" sldId="371"/>
            <ac:spMk id="242696" creationId="{00000000-0000-0000-0000-000000000000}"/>
          </ac:spMkLst>
        </pc:spChg>
        <pc:picChg chg="del">
          <ac:chgData name="Somkiat Kitjongthawonkul" userId="5eb8df60-08bc-404a-89db-e3ac1a8c8e39" providerId="ADAL" clId="{3191DFE2-A4A2-4F96-ADB3-38DF3BF3B6C5}" dt="2021-10-31T02:47:45.893" v="1357" actId="478"/>
          <ac:picMkLst>
            <pc:docMk/>
            <pc:sldMk cId="0" sldId="371"/>
            <ac:picMk id="3" creationId="{29CEA5BA-283F-1E49-BE4C-A99695F30B04}"/>
          </ac:picMkLst>
        </pc:picChg>
        <pc:picChg chg="add mod">
          <ac:chgData name="Somkiat Kitjongthawonkul" userId="5eb8df60-08bc-404a-89db-e3ac1a8c8e39" providerId="ADAL" clId="{3191DFE2-A4A2-4F96-ADB3-38DF3BF3B6C5}" dt="2021-10-31T02:47:46.424" v="1358"/>
          <ac:picMkLst>
            <pc:docMk/>
            <pc:sldMk cId="0" sldId="371"/>
            <ac:picMk id="5" creationId="{389E2E32-6FCB-4E17-9EB9-2D641EDB6E09}"/>
          </ac:picMkLst>
        </pc:picChg>
      </pc:sldChg>
      <pc:sldChg chg="addSp modSp mod">
        <pc:chgData name="Somkiat Kitjongthawonkul" userId="5eb8df60-08bc-404a-89db-e3ac1a8c8e39" providerId="ADAL" clId="{3191DFE2-A4A2-4F96-ADB3-38DF3BF3B6C5}" dt="2021-10-31T02:50:14.908" v="1365" actId="1076"/>
        <pc:sldMkLst>
          <pc:docMk/>
          <pc:sldMk cId="0" sldId="372"/>
        </pc:sldMkLst>
        <pc:spChg chg="add mod">
          <ac:chgData name="Somkiat Kitjongthawonkul" userId="5eb8df60-08bc-404a-89db-e3ac1a8c8e39" providerId="ADAL" clId="{3191DFE2-A4A2-4F96-ADB3-38DF3BF3B6C5}" dt="2021-10-31T02:50:14.908" v="1365" actId="1076"/>
          <ac:spMkLst>
            <pc:docMk/>
            <pc:sldMk cId="0" sldId="372"/>
            <ac:spMk id="5" creationId="{7A21E8FB-C52F-49DF-84BC-C987C1C10BFB}"/>
          </ac:spMkLst>
        </pc:spChg>
        <pc:spChg chg="add mod">
          <ac:chgData name="Somkiat Kitjongthawonkul" userId="5eb8df60-08bc-404a-89db-e3ac1a8c8e39" providerId="ADAL" clId="{3191DFE2-A4A2-4F96-ADB3-38DF3BF3B6C5}" dt="2021-10-31T02:50:11.926" v="1364" actId="1076"/>
          <ac:spMkLst>
            <pc:docMk/>
            <pc:sldMk cId="0" sldId="372"/>
            <ac:spMk id="6" creationId="{1FB9E338-3214-4684-B04B-03285BBB3D73}"/>
          </ac:spMkLst>
        </pc:spChg>
        <pc:spChg chg="mod">
          <ac:chgData name="Somkiat Kitjongthawonkul" userId="5eb8df60-08bc-404a-89db-e3ac1a8c8e39" providerId="ADAL" clId="{3191DFE2-A4A2-4F96-ADB3-38DF3BF3B6C5}" dt="2021-10-31T02:48:21.820" v="1360" actId="27636"/>
          <ac:spMkLst>
            <pc:docMk/>
            <pc:sldMk cId="0" sldId="372"/>
            <ac:spMk id="7" creationId="{8B40052B-186B-D745-83C4-F29CF6335858}"/>
          </ac:spMkLst>
        </pc:spChg>
        <pc:spChg chg="add mod">
          <ac:chgData name="Somkiat Kitjongthawonkul" userId="5eb8df60-08bc-404a-89db-e3ac1a8c8e39" providerId="ADAL" clId="{3191DFE2-A4A2-4F96-ADB3-38DF3BF3B6C5}" dt="2021-10-31T02:50:07.830" v="1363" actId="1076"/>
          <ac:spMkLst>
            <pc:docMk/>
            <pc:sldMk cId="0" sldId="372"/>
            <ac:spMk id="8" creationId="{4B4977A5-ACF6-40FB-B0F0-E4EC52AE0517}"/>
          </ac:spMkLst>
        </pc:spChg>
      </pc:sldChg>
      <pc:sldChg chg="modSp mod">
        <pc:chgData name="Somkiat Kitjongthawonkul" userId="5eb8df60-08bc-404a-89db-e3ac1a8c8e39" providerId="ADAL" clId="{3191DFE2-A4A2-4F96-ADB3-38DF3BF3B6C5}" dt="2021-10-31T02:51:53.907" v="1368" actId="115"/>
        <pc:sldMkLst>
          <pc:docMk/>
          <pc:sldMk cId="0" sldId="373"/>
        </pc:sldMkLst>
        <pc:spChg chg="mod">
          <ac:chgData name="Somkiat Kitjongthawonkul" userId="5eb8df60-08bc-404a-89db-e3ac1a8c8e39" providerId="ADAL" clId="{3191DFE2-A4A2-4F96-ADB3-38DF3BF3B6C5}" dt="2021-10-31T02:51:53.907" v="1368" actId="115"/>
          <ac:spMkLst>
            <pc:docMk/>
            <pc:sldMk cId="0" sldId="373"/>
            <ac:spMk id="248835" creationId="{00000000-0000-0000-0000-000000000000}"/>
          </ac:spMkLst>
        </pc:spChg>
        <pc:spChg chg="mod">
          <ac:chgData name="Somkiat Kitjongthawonkul" userId="5eb8df60-08bc-404a-89db-e3ac1a8c8e39" providerId="ADAL" clId="{3191DFE2-A4A2-4F96-ADB3-38DF3BF3B6C5}" dt="2021-10-31T02:51:14" v="1367" actId="27636"/>
          <ac:spMkLst>
            <pc:docMk/>
            <pc:sldMk cId="0" sldId="373"/>
            <ac:spMk id="248841" creationId="{00000000-0000-0000-0000-000000000000}"/>
          </ac:spMkLst>
        </pc:spChg>
      </pc:sldChg>
      <pc:sldChg chg="modSp mod">
        <pc:chgData name="Somkiat Kitjongthawonkul" userId="5eb8df60-08bc-404a-89db-e3ac1a8c8e39" providerId="ADAL" clId="{3191DFE2-A4A2-4F96-ADB3-38DF3BF3B6C5}" dt="2021-10-31T02:53:21.029" v="1373" actId="207"/>
        <pc:sldMkLst>
          <pc:docMk/>
          <pc:sldMk cId="0" sldId="374"/>
        </pc:sldMkLst>
        <pc:spChg chg="mod">
          <ac:chgData name="Somkiat Kitjongthawonkul" userId="5eb8df60-08bc-404a-89db-e3ac1a8c8e39" providerId="ADAL" clId="{3191DFE2-A4A2-4F96-ADB3-38DF3BF3B6C5}" dt="2021-10-31T02:52:51.885" v="1372" actId="27636"/>
          <ac:spMkLst>
            <pc:docMk/>
            <pc:sldMk cId="0" sldId="374"/>
            <ac:spMk id="7" creationId="{831E0AF9-17BD-2849-8A24-0838C7ED1E9A}"/>
          </ac:spMkLst>
        </pc:spChg>
        <pc:spChg chg="mod">
          <ac:chgData name="Somkiat Kitjongthawonkul" userId="5eb8df60-08bc-404a-89db-e3ac1a8c8e39" providerId="ADAL" clId="{3191DFE2-A4A2-4F96-ADB3-38DF3BF3B6C5}" dt="2021-10-31T02:53:21.029" v="1373" actId="207"/>
          <ac:spMkLst>
            <pc:docMk/>
            <pc:sldMk cId="0" sldId="374"/>
            <ac:spMk id="250882" creationId="{00000000-0000-0000-0000-000000000000}"/>
          </ac:spMkLst>
        </pc:spChg>
      </pc:sldChg>
      <pc:sldChg chg="modSp mod">
        <pc:chgData name="Somkiat Kitjongthawonkul" userId="5eb8df60-08bc-404a-89db-e3ac1a8c8e39" providerId="ADAL" clId="{3191DFE2-A4A2-4F96-ADB3-38DF3BF3B6C5}" dt="2021-10-31T02:52:23.030" v="1370" actId="27636"/>
        <pc:sldMkLst>
          <pc:docMk/>
          <pc:sldMk cId="0" sldId="375"/>
        </pc:sldMkLst>
        <pc:spChg chg="mod">
          <ac:chgData name="Somkiat Kitjongthawonkul" userId="5eb8df60-08bc-404a-89db-e3ac1a8c8e39" providerId="ADAL" clId="{3191DFE2-A4A2-4F96-ADB3-38DF3BF3B6C5}" dt="2021-10-31T02:52:23.030" v="1370" actId="27636"/>
          <ac:spMkLst>
            <pc:docMk/>
            <pc:sldMk cId="0" sldId="375"/>
            <ac:spMk id="252935" creationId="{00000000-0000-0000-0000-000000000000}"/>
          </ac:spMkLst>
        </pc:spChg>
      </pc:sldChg>
      <pc:sldChg chg="modSp mod">
        <pc:chgData name="Somkiat Kitjongthawonkul" userId="5eb8df60-08bc-404a-89db-e3ac1a8c8e39" providerId="ADAL" clId="{3191DFE2-A4A2-4F96-ADB3-38DF3BF3B6C5}" dt="2021-10-31T03:44:40.390" v="1443" actId="27636"/>
        <pc:sldMkLst>
          <pc:docMk/>
          <pc:sldMk cId="0" sldId="376"/>
        </pc:sldMkLst>
        <pc:spChg chg="mod">
          <ac:chgData name="Somkiat Kitjongthawonkul" userId="5eb8df60-08bc-404a-89db-e3ac1a8c8e39" providerId="ADAL" clId="{3191DFE2-A4A2-4F96-ADB3-38DF3BF3B6C5}" dt="2021-10-31T03:44:40.390" v="1443" actId="27636"/>
          <ac:spMkLst>
            <pc:docMk/>
            <pc:sldMk cId="0" sldId="376"/>
            <ac:spMk id="6" creationId="{FF74B248-AB82-444F-8339-FE584E294F9D}"/>
          </ac:spMkLst>
        </pc:spChg>
        <pc:spChg chg="mod">
          <ac:chgData name="Somkiat Kitjongthawonkul" userId="5eb8df60-08bc-404a-89db-e3ac1a8c8e39" providerId="ADAL" clId="{3191DFE2-A4A2-4F96-ADB3-38DF3BF3B6C5}" dt="2021-10-31T02:53:57.102" v="1374" actId="207"/>
          <ac:spMkLst>
            <pc:docMk/>
            <pc:sldMk cId="0" sldId="376"/>
            <ac:spMk id="254978" creationId="{00000000-0000-0000-0000-000000000000}"/>
          </ac:spMkLst>
        </pc:spChg>
      </pc:sldChg>
      <pc:sldChg chg="modSp mod">
        <pc:chgData name="Somkiat Kitjongthawonkul" userId="5eb8df60-08bc-404a-89db-e3ac1a8c8e39" providerId="ADAL" clId="{3191DFE2-A4A2-4F96-ADB3-38DF3BF3B6C5}" dt="2021-10-31T03:49:35.134" v="1476" actId="207"/>
        <pc:sldMkLst>
          <pc:docMk/>
          <pc:sldMk cId="0" sldId="377"/>
        </pc:sldMkLst>
        <pc:spChg chg="mod">
          <ac:chgData name="Somkiat Kitjongthawonkul" userId="5eb8df60-08bc-404a-89db-e3ac1a8c8e39" providerId="ADAL" clId="{3191DFE2-A4A2-4F96-ADB3-38DF3BF3B6C5}" dt="2021-10-31T03:49:35.134" v="1476" actId="207"/>
          <ac:spMkLst>
            <pc:docMk/>
            <pc:sldMk cId="0" sldId="377"/>
            <ac:spMk id="259074" creationId="{00000000-0000-0000-0000-000000000000}"/>
          </ac:spMkLst>
        </pc:spChg>
        <pc:spChg chg="mod">
          <ac:chgData name="Somkiat Kitjongthawonkul" userId="5eb8df60-08bc-404a-89db-e3ac1a8c8e39" providerId="ADAL" clId="{3191DFE2-A4A2-4F96-ADB3-38DF3BF3B6C5}" dt="2021-10-31T03:48:42.203" v="1471" actId="20577"/>
          <ac:spMkLst>
            <pc:docMk/>
            <pc:sldMk cId="0" sldId="377"/>
            <ac:spMk id="259079" creationId="{00000000-0000-0000-0000-000000000000}"/>
          </ac:spMkLst>
        </pc:spChg>
      </pc:sldChg>
      <pc:sldChg chg="modSp mod">
        <pc:chgData name="Somkiat Kitjongthawonkul" userId="5eb8df60-08bc-404a-89db-e3ac1a8c8e39" providerId="ADAL" clId="{3191DFE2-A4A2-4F96-ADB3-38DF3BF3B6C5}" dt="2021-10-31T03:44:44.602" v="1445" actId="27636"/>
        <pc:sldMkLst>
          <pc:docMk/>
          <pc:sldMk cId="0" sldId="378"/>
        </pc:sldMkLst>
        <pc:spChg chg="mod">
          <ac:chgData name="Somkiat Kitjongthawonkul" userId="5eb8df60-08bc-404a-89db-e3ac1a8c8e39" providerId="ADAL" clId="{3191DFE2-A4A2-4F96-ADB3-38DF3BF3B6C5}" dt="2021-10-31T03:44:44.602" v="1445" actId="27636"/>
          <ac:spMkLst>
            <pc:docMk/>
            <pc:sldMk cId="0" sldId="378"/>
            <ac:spMk id="7" creationId="{39B307D5-59AA-2B48-AC0A-6CC4C4477399}"/>
          </ac:spMkLst>
        </pc:spChg>
      </pc:sldChg>
      <pc:sldChg chg="modSp mod">
        <pc:chgData name="Somkiat Kitjongthawonkul" userId="5eb8df60-08bc-404a-89db-e3ac1a8c8e39" providerId="ADAL" clId="{3191DFE2-A4A2-4F96-ADB3-38DF3BF3B6C5}" dt="2021-10-31T03:45:47.962" v="1455" actId="27636"/>
        <pc:sldMkLst>
          <pc:docMk/>
          <pc:sldMk cId="0" sldId="380"/>
        </pc:sldMkLst>
        <pc:spChg chg="mod">
          <ac:chgData name="Somkiat Kitjongthawonkul" userId="5eb8df60-08bc-404a-89db-e3ac1a8c8e39" providerId="ADAL" clId="{3191DFE2-A4A2-4F96-ADB3-38DF3BF3B6C5}" dt="2021-10-31T03:45:47.962" v="1455" actId="27636"/>
          <ac:spMkLst>
            <pc:docMk/>
            <pc:sldMk cId="0" sldId="380"/>
            <ac:spMk id="265223" creationId="{00000000-0000-0000-0000-000000000000}"/>
          </ac:spMkLst>
        </pc:spChg>
      </pc:sldChg>
      <pc:sldChg chg="modSp mod">
        <pc:chgData name="Somkiat Kitjongthawonkul" userId="5eb8df60-08bc-404a-89db-e3ac1a8c8e39" providerId="ADAL" clId="{3191DFE2-A4A2-4F96-ADB3-38DF3BF3B6C5}" dt="2021-10-31T03:46:08.092" v="1457" actId="27636"/>
        <pc:sldMkLst>
          <pc:docMk/>
          <pc:sldMk cId="0" sldId="381"/>
        </pc:sldMkLst>
        <pc:spChg chg="mod">
          <ac:chgData name="Somkiat Kitjongthawonkul" userId="5eb8df60-08bc-404a-89db-e3ac1a8c8e39" providerId="ADAL" clId="{3191DFE2-A4A2-4F96-ADB3-38DF3BF3B6C5}" dt="2021-10-31T03:46:08.092" v="1457" actId="27636"/>
          <ac:spMkLst>
            <pc:docMk/>
            <pc:sldMk cId="0" sldId="381"/>
            <ac:spMk id="267270" creationId="{00000000-0000-0000-0000-000000000000}"/>
          </ac:spMkLst>
        </pc:spChg>
      </pc:sldChg>
      <pc:sldChg chg="modSp del mod">
        <pc:chgData name="Somkiat Kitjongthawonkul" userId="5eb8df60-08bc-404a-89db-e3ac1a8c8e39" providerId="ADAL" clId="{3191DFE2-A4A2-4F96-ADB3-38DF3BF3B6C5}" dt="2021-10-31T03:40:25.489" v="1435" actId="2696"/>
        <pc:sldMkLst>
          <pc:docMk/>
          <pc:sldMk cId="0" sldId="382"/>
        </pc:sldMkLst>
        <pc:spChg chg="mod">
          <ac:chgData name="Somkiat Kitjongthawonkul" userId="5eb8df60-08bc-404a-89db-e3ac1a8c8e39" providerId="ADAL" clId="{3191DFE2-A4A2-4F96-ADB3-38DF3BF3B6C5}" dt="2021-10-26T10:36:03.412" v="548"/>
          <ac:spMkLst>
            <pc:docMk/>
            <pc:sldMk cId="0" sldId="382"/>
            <ac:spMk id="269318" creationId="{00000000-0000-0000-0000-000000000000}"/>
          </ac:spMkLst>
        </pc:spChg>
      </pc:sldChg>
      <pc:sldChg chg="modSp del mod">
        <pc:chgData name="Somkiat Kitjongthawonkul" userId="5eb8df60-08bc-404a-89db-e3ac1a8c8e39" providerId="ADAL" clId="{3191DFE2-A4A2-4F96-ADB3-38DF3BF3B6C5}" dt="2021-10-31T03:40:31.771" v="1436" actId="2696"/>
        <pc:sldMkLst>
          <pc:docMk/>
          <pc:sldMk cId="0" sldId="383"/>
        </pc:sldMkLst>
        <pc:spChg chg="mod">
          <ac:chgData name="Somkiat Kitjongthawonkul" userId="5eb8df60-08bc-404a-89db-e3ac1a8c8e39" providerId="ADAL" clId="{3191DFE2-A4A2-4F96-ADB3-38DF3BF3B6C5}" dt="2021-10-26T10:36:08.027" v="549"/>
          <ac:spMkLst>
            <pc:docMk/>
            <pc:sldMk cId="0" sldId="383"/>
            <ac:spMk id="271365" creationId="{00000000-0000-0000-0000-000000000000}"/>
          </ac:spMkLst>
        </pc:spChg>
      </pc:sldChg>
      <pc:sldChg chg="modSp del mod">
        <pc:chgData name="Somkiat Kitjongthawonkul" userId="5eb8df60-08bc-404a-89db-e3ac1a8c8e39" providerId="ADAL" clId="{3191DFE2-A4A2-4F96-ADB3-38DF3BF3B6C5}" dt="2021-10-31T03:40:37.115" v="1437" actId="2696"/>
        <pc:sldMkLst>
          <pc:docMk/>
          <pc:sldMk cId="0" sldId="384"/>
        </pc:sldMkLst>
        <pc:spChg chg="mod">
          <ac:chgData name="Somkiat Kitjongthawonkul" userId="5eb8df60-08bc-404a-89db-e3ac1a8c8e39" providerId="ADAL" clId="{3191DFE2-A4A2-4F96-ADB3-38DF3BF3B6C5}" dt="2021-10-26T10:36:12.700" v="550"/>
          <ac:spMkLst>
            <pc:docMk/>
            <pc:sldMk cId="0" sldId="384"/>
            <ac:spMk id="9" creationId="{25F717E3-79FB-8340-A41A-C0F0DA400B19}"/>
          </ac:spMkLst>
        </pc:spChg>
      </pc:sldChg>
      <pc:sldChg chg="modSp mod">
        <pc:chgData name="Somkiat Kitjongthawonkul" userId="5eb8df60-08bc-404a-89db-e3ac1a8c8e39" providerId="ADAL" clId="{3191DFE2-A4A2-4F96-ADB3-38DF3BF3B6C5}" dt="2021-10-31T03:45:22.399" v="1449" actId="27636"/>
        <pc:sldMkLst>
          <pc:docMk/>
          <pc:sldMk cId="0" sldId="385"/>
        </pc:sldMkLst>
        <pc:spChg chg="mod">
          <ac:chgData name="Somkiat Kitjongthawonkul" userId="5eb8df60-08bc-404a-89db-e3ac1a8c8e39" providerId="ADAL" clId="{3191DFE2-A4A2-4F96-ADB3-38DF3BF3B6C5}" dt="2021-10-31T03:45:22.399" v="1449" actId="27636"/>
          <ac:spMkLst>
            <pc:docMk/>
            <pc:sldMk cId="0" sldId="385"/>
            <ac:spMk id="7" creationId="{DB1441DC-DACF-F440-B2F2-E0FD3E131F38}"/>
          </ac:spMkLst>
        </pc:spChg>
      </pc:sldChg>
      <pc:sldChg chg="modSp mod">
        <pc:chgData name="Somkiat Kitjongthawonkul" userId="5eb8df60-08bc-404a-89db-e3ac1a8c8e39" providerId="ADAL" clId="{3191DFE2-A4A2-4F96-ADB3-38DF3BF3B6C5}" dt="2021-10-31T03:49:06.682" v="1472"/>
        <pc:sldMkLst>
          <pc:docMk/>
          <pc:sldMk cId="0" sldId="386"/>
        </pc:sldMkLst>
        <pc:spChg chg="mod">
          <ac:chgData name="Somkiat Kitjongthawonkul" userId="5eb8df60-08bc-404a-89db-e3ac1a8c8e39" providerId="ADAL" clId="{3191DFE2-A4A2-4F96-ADB3-38DF3BF3B6C5}" dt="2021-10-31T03:49:06.682" v="1472"/>
          <ac:spMkLst>
            <pc:docMk/>
            <pc:sldMk cId="0" sldId="386"/>
            <ac:spMk id="2" creationId="{65DF14BB-03FC-4694-9056-B63469E95384}"/>
          </ac:spMkLst>
        </pc:spChg>
      </pc:sldChg>
      <pc:sldChg chg="modSp mod">
        <pc:chgData name="Somkiat Kitjongthawonkul" userId="5eb8df60-08bc-404a-89db-e3ac1a8c8e39" providerId="ADAL" clId="{3191DFE2-A4A2-4F96-ADB3-38DF3BF3B6C5}" dt="2021-10-31T03:49:26.312" v="1474" actId="207"/>
        <pc:sldMkLst>
          <pc:docMk/>
          <pc:sldMk cId="0" sldId="387"/>
        </pc:sldMkLst>
        <pc:spChg chg="mod">
          <ac:chgData name="Somkiat Kitjongthawonkul" userId="5eb8df60-08bc-404a-89db-e3ac1a8c8e39" providerId="ADAL" clId="{3191DFE2-A4A2-4F96-ADB3-38DF3BF3B6C5}" dt="2021-10-31T03:49:26.312" v="1474" actId="207"/>
          <ac:spMkLst>
            <pc:docMk/>
            <pc:sldMk cId="0" sldId="387"/>
            <ac:spMk id="283650" creationId="{00000000-0000-0000-0000-000000000000}"/>
          </ac:spMkLst>
        </pc:spChg>
        <pc:spChg chg="mod">
          <ac:chgData name="Somkiat Kitjongthawonkul" userId="5eb8df60-08bc-404a-89db-e3ac1a8c8e39" providerId="ADAL" clId="{3191DFE2-A4A2-4F96-ADB3-38DF3BF3B6C5}" dt="2021-10-31T03:49:13.018" v="1473"/>
          <ac:spMkLst>
            <pc:docMk/>
            <pc:sldMk cId="0" sldId="387"/>
            <ac:spMk id="283653" creationId="{00000000-0000-0000-0000-000000000000}"/>
          </ac:spMkLst>
        </pc:spChg>
      </pc:sldChg>
      <pc:sldChg chg="modSp mod">
        <pc:chgData name="Somkiat Kitjongthawonkul" userId="5eb8df60-08bc-404a-89db-e3ac1a8c8e39" providerId="ADAL" clId="{3191DFE2-A4A2-4F96-ADB3-38DF3BF3B6C5}" dt="2021-10-31T03:49:53.211" v="1477"/>
        <pc:sldMkLst>
          <pc:docMk/>
          <pc:sldMk cId="0" sldId="388"/>
        </pc:sldMkLst>
        <pc:spChg chg="mod">
          <ac:chgData name="Somkiat Kitjongthawonkul" userId="5eb8df60-08bc-404a-89db-e3ac1a8c8e39" providerId="ADAL" clId="{3191DFE2-A4A2-4F96-ADB3-38DF3BF3B6C5}" dt="2021-10-31T03:49:53.211" v="1477"/>
          <ac:spMkLst>
            <pc:docMk/>
            <pc:sldMk cId="0" sldId="388"/>
            <ac:spMk id="8" creationId="{7982BB77-C958-A346-9488-001333EE9BB7}"/>
          </ac:spMkLst>
        </pc:spChg>
      </pc:sldChg>
      <pc:sldChg chg="modSp mod">
        <pc:chgData name="Somkiat Kitjongthawonkul" userId="5eb8df60-08bc-404a-89db-e3ac1a8c8e39" providerId="ADAL" clId="{3191DFE2-A4A2-4F96-ADB3-38DF3BF3B6C5}" dt="2021-10-31T03:45:05.951" v="1447" actId="27636"/>
        <pc:sldMkLst>
          <pc:docMk/>
          <pc:sldMk cId="0" sldId="389"/>
        </pc:sldMkLst>
        <pc:spChg chg="mod">
          <ac:chgData name="Somkiat Kitjongthawonkul" userId="5eb8df60-08bc-404a-89db-e3ac1a8c8e39" providerId="ADAL" clId="{3191DFE2-A4A2-4F96-ADB3-38DF3BF3B6C5}" dt="2021-10-31T03:45:05.951" v="1447" actId="27636"/>
          <ac:spMkLst>
            <pc:docMk/>
            <pc:sldMk cId="0" sldId="389"/>
            <ac:spMk id="7" creationId="{8739F4CA-E307-8E4B-9F88-7281ECFA29A1}"/>
          </ac:spMkLst>
        </pc:spChg>
      </pc:sldChg>
      <pc:sldChg chg="modSp del mod">
        <pc:chgData name="Somkiat Kitjongthawonkul" userId="5eb8df60-08bc-404a-89db-e3ac1a8c8e39" providerId="ADAL" clId="{3191DFE2-A4A2-4F96-ADB3-38DF3BF3B6C5}" dt="2021-10-31T03:40:41.956" v="1438" actId="2696"/>
        <pc:sldMkLst>
          <pc:docMk/>
          <pc:sldMk cId="0" sldId="390"/>
        </pc:sldMkLst>
        <pc:spChg chg="mod">
          <ac:chgData name="Somkiat Kitjongthawonkul" userId="5eb8df60-08bc-404a-89db-e3ac1a8c8e39" providerId="ADAL" clId="{3191DFE2-A4A2-4F96-ADB3-38DF3BF3B6C5}" dt="2021-10-26T10:36:16.966" v="551"/>
          <ac:spMkLst>
            <pc:docMk/>
            <pc:sldMk cId="0" sldId="390"/>
            <ac:spMk id="289800" creationId="{00000000-0000-0000-0000-000000000000}"/>
          </ac:spMkLst>
        </pc:spChg>
      </pc:sldChg>
      <pc:sldChg chg="modSp mod">
        <pc:chgData name="Somkiat Kitjongthawonkul" userId="5eb8df60-08bc-404a-89db-e3ac1a8c8e39" providerId="ADAL" clId="{3191DFE2-A4A2-4F96-ADB3-38DF3BF3B6C5}" dt="2021-10-26T10:36:42.759" v="556" actId="20577"/>
        <pc:sldMkLst>
          <pc:docMk/>
          <pc:sldMk cId="0" sldId="392"/>
        </pc:sldMkLst>
        <pc:spChg chg="mod">
          <ac:chgData name="Somkiat Kitjongthawonkul" userId="5eb8df60-08bc-404a-89db-e3ac1a8c8e39" providerId="ADAL" clId="{3191DFE2-A4A2-4F96-ADB3-38DF3BF3B6C5}" dt="2021-10-26T10:36:42.759" v="556" actId="20577"/>
          <ac:spMkLst>
            <pc:docMk/>
            <pc:sldMk cId="0" sldId="392"/>
            <ac:spMk id="293891" creationId="{00000000-0000-0000-0000-000000000000}"/>
          </ac:spMkLst>
        </pc:spChg>
      </pc:sldChg>
      <pc:sldChg chg="modSp mod">
        <pc:chgData name="Somkiat Kitjongthawonkul" userId="5eb8df60-08bc-404a-89db-e3ac1a8c8e39" providerId="ADAL" clId="{3191DFE2-A4A2-4F96-ADB3-38DF3BF3B6C5}" dt="2021-10-26T10:36:53.027" v="557"/>
        <pc:sldMkLst>
          <pc:docMk/>
          <pc:sldMk cId="0" sldId="393"/>
        </pc:sldMkLst>
        <pc:spChg chg="mod">
          <ac:chgData name="Somkiat Kitjongthawonkul" userId="5eb8df60-08bc-404a-89db-e3ac1a8c8e39" providerId="ADAL" clId="{3191DFE2-A4A2-4F96-ADB3-38DF3BF3B6C5}" dt="2021-10-26T10:36:53.027" v="557"/>
          <ac:spMkLst>
            <pc:docMk/>
            <pc:sldMk cId="0" sldId="393"/>
            <ac:spMk id="295941" creationId="{00000000-0000-0000-0000-000000000000}"/>
          </ac:spMkLst>
        </pc:spChg>
      </pc:sldChg>
      <pc:sldChg chg="modSp del mod">
        <pc:chgData name="Somkiat Kitjongthawonkul" userId="5eb8df60-08bc-404a-89db-e3ac1a8c8e39" providerId="ADAL" clId="{3191DFE2-A4A2-4F96-ADB3-38DF3BF3B6C5}" dt="2021-10-31T03:40:49.677" v="1439" actId="2696"/>
        <pc:sldMkLst>
          <pc:docMk/>
          <pc:sldMk cId="0" sldId="394"/>
        </pc:sldMkLst>
        <pc:spChg chg="mod">
          <ac:chgData name="Somkiat Kitjongthawonkul" userId="5eb8df60-08bc-404a-89db-e3ac1a8c8e39" providerId="ADAL" clId="{3191DFE2-A4A2-4F96-ADB3-38DF3BF3B6C5}" dt="2021-10-26T10:36:22.028" v="552"/>
          <ac:spMkLst>
            <pc:docMk/>
            <pc:sldMk cId="0" sldId="394"/>
            <ac:spMk id="297991" creationId="{00000000-0000-0000-0000-000000000000}"/>
          </ac:spMkLst>
        </pc:spChg>
      </pc:sldChg>
      <pc:sldChg chg="modSp mod">
        <pc:chgData name="Somkiat Kitjongthawonkul" userId="5eb8df60-08bc-404a-89db-e3ac1a8c8e39" providerId="ADAL" clId="{3191DFE2-A4A2-4F96-ADB3-38DF3BF3B6C5}" dt="2021-10-26T10:36:56.947" v="558"/>
        <pc:sldMkLst>
          <pc:docMk/>
          <pc:sldMk cId="0" sldId="395"/>
        </pc:sldMkLst>
        <pc:spChg chg="mod">
          <ac:chgData name="Somkiat Kitjongthawonkul" userId="5eb8df60-08bc-404a-89db-e3ac1a8c8e39" providerId="ADAL" clId="{3191DFE2-A4A2-4F96-ADB3-38DF3BF3B6C5}" dt="2021-10-26T10:36:56.947" v="558"/>
          <ac:spMkLst>
            <pc:docMk/>
            <pc:sldMk cId="0" sldId="395"/>
            <ac:spMk id="300037" creationId="{00000000-0000-0000-0000-000000000000}"/>
          </ac:spMkLst>
        </pc:spChg>
      </pc:sldChg>
      <pc:sldChg chg="modSp mod">
        <pc:chgData name="Somkiat Kitjongthawonkul" userId="5eb8df60-08bc-404a-89db-e3ac1a8c8e39" providerId="ADAL" clId="{3191DFE2-A4A2-4F96-ADB3-38DF3BF3B6C5}" dt="2021-10-26T10:37:00.854" v="559"/>
        <pc:sldMkLst>
          <pc:docMk/>
          <pc:sldMk cId="0" sldId="396"/>
        </pc:sldMkLst>
        <pc:spChg chg="mod">
          <ac:chgData name="Somkiat Kitjongthawonkul" userId="5eb8df60-08bc-404a-89db-e3ac1a8c8e39" providerId="ADAL" clId="{3191DFE2-A4A2-4F96-ADB3-38DF3BF3B6C5}" dt="2021-10-26T10:37:00.854" v="559"/>
          <ac:spMkLst>
            <pc:docMk/>
            <pc:sldMk cId="0" sldId="396"/>
            <ac:spMk id="302085" creationId="{00000000-0000-0000-0000-000000000000}"/>
          </ac:spMkLst>
        </pc:spChg>
      </pc:sldChg>
      <pc:sldChg chg="modSp mod">
        <pc:chgData name="Somkiat Kitjongthawonkul" userId="5eb8df60-08bc-404a-89db-e3ac1a8c8e39" providerId="ADAL" clId="{3191DFE2-A4A2-4F96-ADB3-38DF3BF3B6C5}" dt="2021-10-26T10:37:05.425" v="560"/>
        <pc:sldMkLst>
          <pc:docMk/>
          <pc:sldMk cId="0" sldId="397"/>
        </pc:sldMkLst>
        <pc:spChg chg="mod">
          <ac:chgData name="Somkiat Kitjongthawonkul" userId="5eb8df60-08bc-404a-89db-e3ac1a8c8e39" providerId="ADAL" clId="{3191DFE2-A4A2-4F96-ADB3-38DF3BF3B6C5}" dt="2021-10-26T10:37:05.425" v="560"/>
          <ac:spMkLst>
            <pc:docMk/>
            <pc:sldMk cId="0" sldId="397"/>
            <ac:spMk id="304133" creationId="{00000000-0000-0000-0000-000000000000}"/>
          </ac:spMkLst>
        </pc:spChg>
      </pc:sldChg>
      <pc:sldChg chg="modSp mod">
        <pc:chgData name="Somkiat Kitjongthawonkul" userId="5eb8df60-08bc-404a-89db-e3ac1a8c8e39" providerId="ADAL" clId="{3191DFE2-A4A2-4F96-ADB3-38DF3BF3B6C5}" dt="2021-10-26T10:37:09.168" v="561"/>
        <pc:sldMkLst>
          <pc:docMk/>
          <pc:sldMk cId="0" sldId="398"/>
        </pc:sldMkLst>
        <pc:spChg chg="mod">
          <ac:chgData name="Somkiat Kitjongthawonkul" userId="5eb8df60-08bc-404a-89db-e3ac1a8c8e39" providerId="ADAL" clId="{3191DFE2-A4A2-4F96-ADB3-38DF3BF3B6C5}" dt="2021-10-26T10:37:09.168" v="561"/>
          <ac:spMkLst>
            <pc:docMk/>
            <pc:sldMk cId="0" sldId="398"/>
            <ac:spMk id="306182" creationId="{00000000-0000-0000-0000-000000000000}"/>
          </ac:spMkLst>
        </pc:spChg>
      </pc:sldChg>
      <pc:sldChg chg="del">
        <pc:chgData name="Somkiat Kitjongthawonkul" userId="5eb8df60-08bc-404a-89db-e3ac1a8c8e39" providerId="ADAL" clId="{3191DFE2-A4A2-4F96-ADB3-38DF3BF3B6C5}" dt="2021-10-26T08:44:34.676" v="1" actId="2696"/>
        <pc:sldMkLst>
          <pc:docMk/>
          <pc:sldMk cId="0" sldId="409"/>
        </pc:sldMkLst>
      </pc:sldChg>
      <pc:sldChg chg="del">
        <pc:chgData name="Somkiat Kitjongthawonkul" userId="5eb8df60-08bc-404a-89db-e3ac1a8c8e39" providerId="ADAL" clId="{3191DFE2-A4A2-4F96-ADB3-38DF3BF3B6C5}" dt="2021-10-26T08:44:34.676" v="1" actId="2696"/>
        <pc:sldMkLst>
          <pc:docMk/>
          <pc:sldMk cId="0" sldId="410"/>
        </pc:sldMkLst>
      </pc:sldChg>
      <pc:sldChg chg="del">
        <pc:chgData name="Somkiat Kitjongthawonkul" userId="5eb8df60-08bc-404a-89db-e3ac1a8c8e39" providerId="ADAL" clId="{3191DFE2-A4A2-4F96-ADB3-38DF3BF3B6C5}" dt="2021-10-26T08:44:34.676" v="1" actId="2696"/>
        <pc:sldMkLst>
          <pc:docMk/>
          <pc:sldMk cId="0" sldId="411"/>
        </pc:sldMkLst>
      </pc:sldChg>
      <pc:sldChg chg="del">
        <pc:chgData name="Somkiat Kitjongthawonkul" userId="5eb8df60-08bc-404a-89db-e3ac1a8c8e39" providerId="ADAL" clId="{3191DFE2-A4A2-4F96-ADB3-38DF3BF3B6C5}" dt="2021-10-26T08:44:34.676" v="1" actId="2696"/>
        <pc:sldMkLst>
          <pc:docMk/>
          <pc:sldMk cId="0" sldId="412"/>
        </pc:sldMkLst>
      </pc:sldChg>
      <pc:sldChg chg="del">
        <pc:chgData name="Somkiat Kitjongthawonkul" userId="5eb8df60-08bc-404a-89db-e3ac1a8c8e39" providerId="ADAL" clId="{3191DFE2-A4A2-4F96-ADB3-38DF3BF3B6C5}" dt="2021-10-26T08:44:34.676" v="1" actId="2696"/>
        <pc:sldMkLst>
          <pc:docMk/>
          <pc:sldMk cId="0" sldId="413"/>
        </pc:sldMkLst>
      </pc:sldChg>
      <pc:sldChg chg="del">
        <pc:chgData name="Somkiat Kitjongthawonkul" userId="5eb8df60-08bc-404a-89db-e3ac1a8c8e39" providerId="ADAL" clId="{3191DFE2-A4A2-4F96-ADB3-38DF3BF3B6C5}" dt="2021-10-26T08:44:34.676" v="1" actId="2696"/>
        <pc:sldMkLst>
          <pc:docMk/>
          <pc:sldMk cId="0" sldId="414"/>
        </pc:sldMkLst>
      </pc:sldChg>
      <pc:sldChg chg="del">
        <pc:chgData name="Somkiat Kitjongthawonkul" userId="5eb8df60-08bc-404a-89db-e3ac1a8c8e39" providerId="ADAL" clId="{3191DFE2-A4A2-4F96-ADB3-38DF3BF3B6C5}" dt="2021-10-26T08:44:34.676" v="1" actId="2696"/>
        <pc:sldMkLst>
          <pc:docMk/>
          <pc:sldMk cId="0" sldId="415"/>
        </pc:sldMkLst>
      </pc:sldChg>
      <pc:sldChg chg="del">
        <pc:chgData name="Somkiat Kitjongthawonkul" userId="5eb8df60-08bc-404a-89db-e3ac1a8c8e39" providerId="ADAL" clId="{3191DFE2-A4A2-4F96-ADB3-38DF3BF3B6C5}" dt="2021-10-26T08:44:34.676" v="1" actId="2696"/>
        <pc:sldMkLst>
          <pc:docMk/>
          <pc:sldMk cId="0" sldId="416"/>
        </pc:sldMkLst>
      </pc:sldChg>
      <pc:sldChg chg="del">
        <pc:chgData name="Somkiat Kitjongthawonkul" userId="5eb8df60-08bc-404a-89db-e3ac1a8c8e39" providerId="ADAL" clId="{3191DFE2-A4A2-4F96-ADB3-38DF3BF3B6C5}" dt="2021-10-26T08:44:34.676" v="1" actId="2696"/>
        <pc:sldMkLst>
          <pc:docMk/>
          <pc:sldMk cId="0" sldId="417"/>
        </pc:sldMkLst>
      </pc:sldChg>
      <pc:sldChg chg="del">
        <pc:chgData name="Somkiat Kitjongthawonkul" userId="5eb8df60-08bc-404a-89db-e3ac1a8c8e39" providerId="ADAL" clId="{3191DFE2-A4A2-4F96-ADB3-38DF3BF3B6C5}" dt="2021-10-26T08:44:34.676" v="1" actId="2696"/>
        <pc:sldMkLst>
          <pc:docMk/>
          <pc:sldMk cId="0" sldId="418"/>
        </pc:sldMkLst>
      </pc:sldChg>
      <pc:sldChg chg="del">
        <pc:chgData name="Somkiat Kitjongthawonkul" userId="5eb8df60-08bc-404a-89db-e3ac1a8c8e39" providerId="ADAL" clId="{3191DFE2-A4A2-4F96-ADB3-38DF3BF3B6C5}" dt="2021-10-26T08:44:34.676" v="1" actId="2696"/>
        <pc:sldMkLst>
          <pc:docMk/>
          <pc:sldMk cId="0" sldId="420"/>
        </pc:sldMkLst>
      </pc:sldChg>
      <pc:sldChg chg="del">
        <pc:chgData name="Somkiat Kitjongthawonkul" userId="5eb8df60-08bc-404a-89db-e3ac1a8c8e39" providerId="ADAL" clId="{3191DFE2-A4A2-4F96-ADB3-38DF3BF3B6C5}" dt="2021-10-26T08:44:34.676" v="1" actId="2696"/>
        <pc:sldMkLst>
          <pc:docMk/>
          <pc:sldMk cId="0" sldId="421"/>
        </pc:sldMkLst>
      </pc:sldChg>
      <pc:sldChg chg="del">
        <pc:chgData name="Somkiat Kitjongthawonkul" userId="5eb8df60-08bc-404a-89db-e3ac1a8c8e39" providerId="ADAL" clId="{3191DFE2-A4A2-4F96-ADB3-38DF3BF3B6C5}" dt="2021-10-26T08:44:34.676" v="1" actId="2696"/>
        <pc:sldMkLst>
          <pc:docMk/>
          <pc:sldMk cId="0" sldId="422"/>
        </pc:sldMkLst>
      </pc:sldChg>
      <pc:sldChg chg="del">
        <pc:chgData name="Somkiat Kitjongthawonkul" userId="5eb8df60-08bc-404a-89db-e3ac1a8c8e39" providerId="ADAL" clId="{3191DFE2-A4A2-4F96-ADB3-38DF3BF3B6C5}" dt="2021-10-26T08:44:50.966" v="2" actId="2696"/>
        <pc:sldMkLst>
          <pc:docMk/>
          <pc:sldMk cId="0" sldId="423"/>
        </pc:sldMkLst>
      </pc:sldChg>
      <pc:sldChg chg="del">
        <pc:chgData name="Somkiat Kitjongthawonkul" userId="5eb8df60-08bc-404a-89db-e3ac1a8c8e39" providerId="ADAL" clId="{3191DFE2-A4A2-4F96-ADB3-38DF3BF3B6C5}" dt="2021-10-26T08:44:50.966" v="2" actId="2696"/>
        <pc:sldMkLst>
          <pc:docMk/>
          <pc:sldMk cId="0" sldId="424"/>
        </pc:sldMkLst>
      </pc:sldChg>
      <pc:sldChg chg="del">
        <pc:chgData name="Somkiat Kitjongthawonkul" userId="5eb8df60-08bc-404a-89db-e3ac1a8c8e39" providerId="ADAL" clId="{3191DFE2-A4A2-4F96-ADB3-38DF3BF3B6C5}" dt="2021-10-26T08:44:50.966" v="2" actId="2696"/>
        <pc:sldMkLst>
          <pc:docMk/>
          <pc:sldMk cId="0" sldId="425"/>
        </pc:sldMkLst>
      </pc:sldChg>
      <pc:sldChg chg="del">
        <pc:chgData name="Somkiat Kitjongthawonkul" userId="5eb8df60-08bc-404a-89db-e3ac1a8c8e39" providerId="ADAL" clId="{3191DFE2-A4A2-4F96-ADB3-38DF3BF3B6C5}" dt="2021-10-26T08:44:50.966" v="2" actId="2696"/>
        <pc:sldMkLst>
          <pc:docMk/>
          <pc:sldMk cId="0" sldId="426"/>
        </pc:sldMkLst>
      </pc:sldChg>
      <pc:sldChg chg="del">
        <pc:chgData name="Somkiat Kitjongthawonkul" userId="5eb8df60-08bc-404a-89db-e3ac1a8c8e39" providerId="ADAL" clId="{3191DFE2-A4A2-4F96-ADB3-38DF3BF3B6C5}" dt="2021-10-26T08:44:50.966" v="2" actId="2696"/>
        <pc:sldMkLst>
          <pc:docMk/>
          <pc:sldMk cId="0" sldId="427"/>
        </pc:sldMkLst>
      </pc:sldChg>
      <pc:sldChg chg="del">
        <pc:chgData name="Somkiat Kitjongthawonkul" userId="5eb8df60-08bc-404a-89db-e3ac1a8c8e39" providerId="ADAL" clId="{3191DFE2-A4A2-4F96-ADB3-38DF3BF3B6C5}" dt="2021-10-26T08:44:50.966" v="2" actId="2696"/>
        <pc:sldMkLst>
          <pc:docMk/>
          <pc:sldMk cId="0" sldId="428"/>
        </pc:sldMkLst>
      </pc:sldChg>
      <pc:sldChg chg="add ord">
        <pc:chgData name="Somkiat Kitjongthawonkul" userId="5eb8df60-08bc-404a-89db-e3ac1a8c8e39" providerId="ADAL" clId="{3191DFE2-A4A2-4F96-ADB3-38DF3BF3B6C5}" dt="2021-10-31T01:49:17.298" v="580"/>
        <pc:sldMkLst>
          <pc:docMk/>
          <pc:sldMk cId="3886961222" sldId="429"/>
        </pc:sldMkLst>
      </pc:sldChg>
      <pc:sldChg chg="del">
        <pc:chgData name="Somkiat Kitjongthawonkul" userId="5eb8df60-08bc-404a-89db-e3ac1a8c8e39" providerId="ADAL" clId="{3191DFE2-A4A2-4F96-ADB3-38DF3BF3B6C5}" dt="2021-10-26T08:44:50.966" v="2" actId="2696"/>
        <pc:sldMkLst>
          <pc:docMk/>
          <pc:sldMk cId="0" sldId="430"/>
        </pc:sldMkLst>
      </pc:sldChg>
      <pc:sldChg chg="del">
        <pc:chgData name="Somkiat Kitjongthawonkul" userId="5eb8df60-08bc-404a-89db-e3ac1a8c8e39" providerId="ADAL" clId="{3191DFE2-A4A2-4F96-ADB3-38DF3BF3B6C5}" dt="2021-10-26T08:44:50.966" v="2" actId="2696"/>
        <pc:sldMkLst>
          <pc:docMk/>
          <pc:sldMk cId="0" sldId="431"/>
        </pc:sldMkLst>
      </pc:sldChg>
      <pc:sldChg chg="del">
        <pc:chgData name="Somkiat Kitjongthawonkul" userId="5eb8df60-08bc-404a-89db-e3ac1a8c8e39" providerId="ADAL" clId="{3191DFE2-A4A2-4F96-ADB3-38DF3BF3B6C5}" dt="2021-10-26T08:44:58.733" v="3" actId="2696"/>
        <pc:sldMkLst>
          <pc:docMk/>
          <pc:sldMk cId="0" sldId="432"/>
        </pc:sldMkLst>
      </pc:sldChg>
      <pc:sldChg chg="del">
        <pc:chgData name="Somkiat Kitjongthawonkul" userId="5eb8df60-08bc-404a-89db-e3ac1a8c8e39" providerId="ADAL" clId="{3191DFE2-A4A2-4F96-ADB3-38DF3BF3B6C5}" dt="2021-10-26T08:44:58.733" v="3" actId="2696"/>
        <pc:sldMkLst>
          <pc:docMk/>
          <pc:sldMk cId="0" sldId="433"/>
        </pc:sldMkLst>
      </pc:sldChg>
      <pc:sldChg chg="del">
        <pc:chgData name="Somkiat Kitjongthawonkul" userId="5eb8df60-08bc-404a-89db-e3ac1a8c8e39" providerId="ADAL" clId="{3191DFE2-A4A2-4F96-ADB3-38DF3BF3B6C5}" dt="2021-10-26T08:44:58.733" v="3" actId="2696"/>
        <pc:sldMkLst>
          <pc:docMk/>
          <pc:sldMk cId="0" sldId="434"/>
        </pc:sldMkLst>
      </pc:sldChg>
      <pc:sldChg chg="modSp mod">
        <pc:chgData name="Somkiat Kitjongthawonkul" userId="5eb8df60-08bc-404a-89db-e3ac1a8c8e39" providerId="ADAL" clId="{3191DFE2-A4A2-4F96-ADB3-38DF3BF3B6C5}" dt="2021-10-26T08:45:55.480" v="6" actId="20577"/>
        <pc:sldMkLst>
          <pc:docMk/>
          <pc:sldMk cId="0" sldId="435"/>
        </pc:sldMkLst>
        <pc:spChg chg="mod">
          <ac:chgData name="Somkiat Kitjongthawonkul" userId="5eb8df60-08bc-404a-89db-e3ac1a8c8e39" providerId="ADAL" clId="{3191DFE2-A4A2-4F96-ADB3-38DF3BF3B6C5}" dt="2021-10-26T08:45:55.480" v="6" actId="20577"/>
          <ac:spMkLst>
            <pc:docMk/>
            <pc:sldMk cId="0" sldId="435"/>
            <ac:spMk id="388099" creationId="{00000000-0000-0000-0000-000000000000}"/>
          </ac:spMkLst>
        </pc:spChg>
      </pc:sldChg>
      <pc:sldChg chg="modSp del mod">
        <pc:chgData name="Somkiat Kitjongthawonkul" userId="5eb8df60-08bc-404a-89db-e3ac1a8c8e39" providerId="ADAL" clId="{3191DFE2-A4A2-4F96-ADB3-38DF3BF3B6C5}" dt="2021-10-31T01:52:17.785" v="591" actId="2696"/>
        <pc:sldMkLst>
          <pc:docMk/>
          <pc:sldMk cId="0" sldId="436"/>
        </pc:sldMkLst>
        <pc:spChg chg="mod">
          <ac:chgData name="Somkiat Kitjongthawonkul" userId="5eb8df60-08bc-404a-89db-e3ac1a8c8e39" providerId="ADAL" clId="{3191DFE2-A4A2-4F96-ADB3-38DF3BF3B6C5}" dt="2021-10-31T01:51:54.349" v="587" actId="20577"/>
          <ac:spMkLst>
            <pc:docMk/>
            <pc:sldMk cId="0" sldId="436"/>
            <ac:spMk id="389122" creationId="{00000000-0000-0000-0000-000000000000}"/>
          </ac:spMkLst>
        </pc:spChg>
      </pc:sldChg>
      <pc:sldChg chg="modSp mod">
        <pc:chgData name="Somkiat Kitjongthawonkul" userId="5eb8df60-08bc-404a-89db-e3ac1a8c8e39" providerId="ADAL" clId="{3191DFE2-A4A2-4F96-ADB3-38DF3BF3B6C5}" dt="2021-10-31T02:29:56.284" v="1037" actId="20577"/>
        <pc:sldMkLst>
          <pc:docMk/>
          <pc:sldMk cId="0" sldId="437"/>
        </pc:sldMkLst>
        <pc:spChg chg="mod">
          <ac:chgData name="Somkiat Kitjongthawonkul" userId="5eb8df60-08bc-404a-89db-e3ac1a8c8e39" providerId="ADAL" clId="{3191DFE2-A4A2-4F96-ADB3-38DF3BF3B6C5}" dt="2021-10-31T02:29:56.284" v="1037" actId="20577"/>
          <ac:spMkLst>
            <pc:docMk/>
            <pc:sldMk cId="0" sldId="437"/>
            <ac:spMk id="393223" creationId="{00000000-0000-0000-0000-000000000000}"/>
          </ac:spMkLst>
        </pc:spChg>
      </pc:sldChg>
      <pc:sldChg chg="modSp mod">
        <pc:chgData name="Somkiat Kitjongthawonkul" userId="5eb8df60-08bc-404a-89db-e3ac1a8c8e39" providerId="ADAL" clId="{3191DFE2-A4A2-4F96-ADB3-38DF3BF3B6C5}" dt="2021-10-31T02:31:21.099" v="1102" actId="20577"/>
        <pc:sldMkLst>
          <pc:docMk/>
          <pc:sldMk cId="0" sldId="438"/>
        </pc:sldMkLst>
        <pc:spChg chg="mod">
          <ac:chgData name="Somkiat Kitjongthawonkul" userId="5eb8df60-08bc-404a-89db-e3ac1a8c8e39" providerId="ADAL" clId="{3191DFE2-A4A2-4F96-ADB3-38DF3BF3B6C5}" dt="2021-10-31T02:31:21.099" v="1102" actId="20577"/>
          <ac:spMkLst>
            <pc:docMk/>
            <pc:sldMk cId="0" sldId="438"/>
            <ac:spMk id="395269" creationId="{00000000-0000-0000-0000-000000000000}"/>
          </ac:spMkLst>
        </pc:spChg>
      </pc:sldChg>
      <pc:sldChg chg="modSp mod">
        <pc:chgData name="Somkiat Kitjongthawonkul" userId="5eb8df60-08bc-404a-89db-e3ac1a8c8e39" providerId="ADAL" clId="{3191DFE2-A4A2-4F96-ADB3-38DF3BF3B6C5}" dt="2021-10-31T02:31:51.227" v="1103"/>
        <pc:sldMkLst>
          <pc:docMk/>
          <pc:sldMk cId="0" sldId="439"/>
        </pc:sldMkLst>
        <pc:spChg chg="mod">
          <ac:chgData name="Somkiat Kitjongthawonkul" userId="5eb8df60-08bc-404a-89db-e3ac1a8c8e39" providerId="ADAL" clId="{3191DFE2-A4A2-4F96-ADB3-38DF3BF3B6C5}" dt="2021-10-31T02:31:51.227" v="1103"/>
          <ac:spMkLst>
            <pc:docMk/>
            <pc:sldMk cId="0" sldId="439"/>
            <ac:spMk id="397320" creationId="{00000000-0000-0000-0000-000000000000}"/>
          </ac:spMkLst>
        </pc:spChg>
      </pc:sldChg>
      <pc:sldChg chg="modSp mod">
        <pc:chgData name="Somkiat Kitjongthawonkul" userId="5eb8df60-08bc-404a-89db-e3ac1a8c8e39" providerId="ADAL" clId="{3191DFE2-A4A2-4F96-ADB3-38DF3BF3B6C5}" dt="2021-10-31T02:32:10.120" v="1104"/>
        <pc:sldMkLst>
          <pc:docMk/>
          <pc:sldMk cId="0" sldId="440"/>
        </pc:sldMkLst>
        <pc:spChg chg="mod">
          <ac:chgData name="Somkiat Kitjongthawonkul" userId="5eb8df60-08bc-404a-89db-e3ac1a8c8e39" providerId="ADAL" clId="{3191DFE2-A4A2-4F96-ADB3-38DF3BF3B6C5}" dt="2021-10-31T02:32:10.120" v="1104"/>
          <ac:spMkLst>
            <pc:docMk/>
            <pc:sldMk cId="0" sldId="440"/>
            <ac:spMk id="399370" creationId="{00000000-0000-0000-0000-000000000000}"/>
          </ac:spMkLst>
        </pc:spChg>
      </pc:sldChg>
      <pc:sldChg chg="modSp mod">
        <pc:chgData name="Somkiat Kitjongthawonkul" userId="5eb8df60-08bc-404a-89db-e3ac1a8c8e39" providerId="ADAL" clId="{3191DFE2-A4A2-4F96-ADB3-38DF3BF3B6C5}" dt="2021-10-31T02:32:47.331" v="1105"/>
        <pc:sldMkLst>
          <pc:docMk/>
          <pc:sldMk cId="0" sldId="441"/>
        </pc:sldMkLst>
        <pc:spChg chg="mod">
          <ac:chgData name="Somkiat Kitjongthawonkul" userId="5eb8df60-08bc-404a-89db-e3ac1a8c8e39" providerId="ADAL" clId="{3191DFE2-A4A2-4F96-ADB3-38DF3BF3B6C5}" dt="2021-10-31T02:32:47.331" v="1105"/>
          <ac:spMkLst>
            <pc:docMk/>
            <pc:sldMk cId="0" sldId="441"/>
            <ac:spMk id="401414" creationId="{00000000-0000-0000-0000-000000000000}"/>
          </ac:spMkLst>
        </pc:spChg>
      </pc:sldChg>
      <pc:sldChg chg="addSp modSp mod">
        <pc:chgData name="Somkiat Kitjongthawonkul" userId="5eb8df60-08bc-404a-89db-e3ac1a8c8e39" providerId="ADAL" clId="{3191DFE2-A4A2-4F96-ADB3-38DF3BF3B6C5}" dt="2021-10-31T02:34:38.778" v="1165" actId="1076"/>
        <pc:sldMkLst>
          <pc:docMk/>
          <pc:sldMk cId="0" sldId="442"/>
        </pc:sldMkLst>
        <pc:spChg chg="add mod">
          <ac:chgData name="Somkiat Kitjongthawonkul" userId="5eb8df60-08bc-404a-89db-e3ac1a8c8e39" providerId="ADAL" clId="{3191DFE2-A4A2-4F96-ADB3-38DF3BF3B6C5}" dt="2021-10-31T02:34:35.063" v="1164" actId="1076"/>
          <ac:spMkLst>
            <pc:docMk/>
            <pc:sldMk cId="0" sldId="442"/>
            <ac:spMk id="2" creationId="{09B5B1BB-3A40-429A-B286-C03B304740A1}"/>
          </ac:spMkLst>
        </pc:spChg>
        <pc:spChg chg="mod">
          <ac:chgData name="Somkiat Kitjongthawonkul" userId="5eb8df60-08bc-404a-89db-e3ac1a8c8e39" providerId="ADAL" clId="{3191DFE2-A4A2-4F96-ADB3-38DF3BF3B6C5}" dt="2021-10-31T02:33:26.784" v="1106"/>
          <ac:spMkLst>
            <pc:docMk/>
            <pc:sldMk cId="0" sldId="442"/>
            <ac:spMk id="403640" creationId="{00000000-0000-0000-0000-000000000000}"/>
          </ac:spMkLst>
        </pc:spChg>
        <pc:picChg chg="mod">
          <ac:chgData name="Somkiat Kitjongthawonkul" userId="5eb8df60-08bc-404a-89db-e3ac1a8c8e39" providerId="ADAL" clId="{3191DFE2-A4A2-4F96-ADB3-38DF3BF3B6C5}" dt="2021-10-31T02:34:38.778" v="1165" actId="1076"/>
          <ac:picMkLst>
            <pc:docMk/>
            <pc:sldMk cId="0" sldId="442"/>
            <ac:picMk id="3" creationId="{AF11B64B-7896-3A43-B8C7-E6CDAAC8538D}"/>
          </ac:picMkLst>
        </pc:picChg>
      </pc:sldChg>
      <pc:sldChg chg="modSp add del mod">
        <pc:chgData name="Somkiat Kitjongthawonkul" userId="5eb8df60-08bc-404a-89db-e3ac1a8c8e39" providerId="ADAL" clId="{3191DFE2-A4A2-4F96-ADB3-38DF3BF3B6C5}" dt="2021-10-31T03:50:46.088" v="1514" actId="207"/>
        <pc:sldMkLst>
          <pc:docMk/>
          <pc:sldMk cId="0" sldId="443"/>
        </pc:sldMkLst>
        <pc:spChg chg="mod">
          <ac:chgData name="Somkiat Kitjongthawonkul" userId="5eb8df60-08bc-404a-89db-e3ac1a8c8e39" providerId="ADAL" clId="{3191DFE2-A4A2-4F96-ADB3-38DF3BF3B6C5}" dt="2021-10-31T03:50:46.088" v="1514" actId="207"/>
          <ac:spMkLst>
            <pc:docMk/>
            <pc:sldMk cId="0" sldId="443"/>
            <ac:spMk id="405506" creationId="{00000000-0000-0000-0000-000000000000}"/>
          </ac:spMkLst>
        </pc:spChg>
        <pc:spChg chg="mod">
          <ac:chgData name="Somkiat Kitjongthawonkul" userId="5eb8df60-08bc-404a-89db-e3ac1a8c8e39" providerId="ADAL" clId="{3191DFE2-A4A2-4F96-ADB3-38DF3BF3B6C5}" dt="2021-10-31T03:50:35.509" v="1511" actId="20577"/>
          <ac:spMkLst>
            <pc:docMk/>
            <pc:sldMk cId="0" sldId="443"/>
            <ac:spMk id="405510" creationId="{00000000-0000-0000-0000-000000000000}"/>
          </ac:spMkLst>
        </pc:spChg>
      </pc:sldChg>
      <pc:sldChg chg="modSp mod">
        <pc:chgData name="Somkiat Kitjongthawonkul" userId="5eb8df60-08bc-404a-89db-e3ac1a8c8e39" providerId="ADAL" clId="{3191DFE2-A4A2-4F96-ADB3-38DF3BF3B6C5}" dt="2021-10-31T03:50:59.743" v="1516" actId="27636"/>
        <pc:sldMkLst>
          <pc:docMk/>
          <pc:sldMk cId="0" sldId="444"/>
        </pc:sldMkLst>
        <pc:spChg chg="mod">
          <ac:chgData name="Somkiat Kitjongthawonkul" userId="5eb8df60-08bc-404a-89db-e3ac1a8c8e39" providerId="ADAL" clId="{3191DFE2-A4A2-4F96-ADB3-38DF3BF3B6C5}" dt="2021-10-31T03:50:59.743" v="1516" actId="27636"/>
          <ac:spMkLst>
            <pc:docMk/>
            <pc:sldMk cId="0" sldId="444"/>
            <ac:spMk id="407557" creationId="{00000000-0000-0000-0000-000000000000}"/>
          </ac:spMkLst>
        </pc:spChg>
      </pc:sldChg>
      <pc:sldChg chg="modSp mod">
        <pc:chgData name="Somkiat Kitjongthawonkul" userId="5eb8df60-08bc-404a-89db-e3ac1a8c8e39" providerId="ADAL" clId="{3191DFE2-A4A2-4F96-ADB3-38DF3BF3B6C5}" dt="2021-10-31T03:51:06.025" v="1518" actId="27636"/>
        <pc:sldMkLst>
          <pc:docMk/>
          <pc:sldMk cId="0" sldId="445"/>
        </pc:sldMkLst>
        <pc:spChg chg="mod">
          <ac:chgData name="Somkiat Kitjongthawonkul" userId="5eb8df60-08bc-404a-89db-e3ac1a8c8e39" providerId="ADAL" clId="{3191DFE2-A4A2-4F96-ADB3-38DF3BF3B6C5}" dt="2021-10-31T03:51:06.025" v="1518" actId="27636"/>
          <ac:spMkLst>
            <pc:docMk/>
            <pc:sldMk cId="0" sldId="445"/>
            <ac:spMk id="411653" creationId="{00000000-0000-0000-0000-000000000000}"/>
          </ac:spMkLst>
        </pc:spChg>
      </pc:sldChg>
      <pc:sldChg chg="modSp mod">
        <pc:chgData name="Somkiat Kitjongthawonkul" userId="5eb8df60-08bc-404a-89db-e3ac1a8c8e39" providerId="ADAL" clId="{3191DFE2-A4A2-4F96-ADB3-38DF3BF3B6C5}" dt="2021-10-31T02:24:26.172" v="1007"/>
        <pc:sldMkLst>
          <pc:docMk/>
          <pc:sldMk cId="0" sldId="446"/>
        </pc:sldMkLst>
        <pc:spChg chg="mod">
          <ac:chgData name="Somkiat Kitjongthawonkul" userId="5eb8df60-08bc-404a-89db-e3ac1a8c8e39" providerId="ADAL" clId="{3191DFE2-A4A2-4F96-ADB3-38DF3BF3B6C5}" dt="2021-10-31T02:24:26.172" v="1007"/>
          <ac:spMkLst>
            <pc:docMk/>
            <pc:sldMk cId="0" sldId="446"/>
            <ac:spMk id="413706" creationId="{00000000-0000-0000-0000-000000000000}"/>
          </ac:spMkLst>
        </pc:spChg>
      </pc:sldChg>
      <pc:sldChg chg="modSp mod">
        <pc:chgData name="Somkiat Kitjongthawonkul" userId="5eb8df60-08bc-404a-89db-e3ac1a8c8e39" providerId="ADAL" clId="{3191DFE2-A4A2-4F96-ADB3-38DF3BF3B6C5}" dt="2021-10-31T02:36:43.206" v="1289" actId="207"/>
        <pc:sldMkLst>
          <pc:docMk/>
          <pc:sldMk cId="0" sldId="447"/>
        </pc:sldMkLst>
        <pc:spChg chg="mod">
          <ac:chgData name="Somkiat Kitjongthawonkul" userId="5eb8df60-08bc-404a-89db-e3ac1a8c8e39" providerId="ADAL" clId="{3191DFE2-A4A2-4F96-ADB3-38DF3BF3B6C5}" dt="2021-10-31T02:35:51.365" v="1286" actId="20577"/>
          <ac:spMkLst>
            <pc:docMk/>
            <pc:sldMk cId="0" sldId="447"/>
            <ac:spMk id="6" creationId="{90743598-D636-FF49-8158-FBC1AF69E96C}"/>
          </ac:spMkLst>
        </pc:spChg>
        <pc:spChg chg="mod">
          <ac:chgData name="Somkiat Kitjongthawonkul" userId="5eb8df60-08bc-404a-89db-e3ac1a8c8e39" providerId="ADAL" clId="{3191DFE2-A4A2-4F96-ADB3-38DF3BF3B6C5}" dt="2021-10-31T02:36:43.206" v="1289" actId="207"/>
          <ac:spMkLst>
            <pc:docMk/>
            <pc:sldMk cId="0" sldId="447"/>
            <ac:spMk id="417795" creationId="{00000000-0000-0000-0000-000000000000}"/>
          </ac:spMkLst>
        </pc:spChg>
      </pc:sldChg>
      <pc:sldChg chg="modSp mod">
        <pc:chgData name="Somkiat Kitjongthawonkul" userId="5eb8df60-08bc-404a-89db-e3ac1a8c8e39" providerId="ADAL" clId="{3191DFE2-A4A2-4F96-ADB3-38DF3BF3B6C5}" dt="2021-10-31T02:36:58.468" v="1290"/>
        <pc:sldMkLst>
          <pc:docMk/>
          <pc:sldMk cId="0" sldId="448"/>
        </pc:sldMkLst>
        <pc:spChg chg="mod">
          <ac:chgData name="Somkiat Kitjongthawonkul" userId="5eb8df60-08bc-404a-89db-e3ac1a8c8e39" providerId="ADAL" clId="{3191DFE2-A4A2-4F96-ADB3-38DF3BF3B6C5}" dt="2021-10-31T02:36:58.468" v="1290"/>
          <ac:spMkLst>
            <pc:docMk/>
            <pc:sldMk cId="0" sldId="448"/>
            <ac:spMk id="419846" creationId="{00000000-0000-0000-0000-000000000000}"/>
          </ac:spMkLst>
        </pc:spChg>
      </pc:sldChg>
      <pc:sldChg chg="modSp mod">
        <pc:chgData name="Somkiat Kitjongthawonkul" userId="5eb8df60-08bc-404a-89db-e3ac1a8c8e39" providerId="ADAL" clId="{3191DFE2-A4A2-4F96-ADB3-38DF3BF3B6C5}" dt="2021-10-31T02:37:06.232" v="1291"/>
        <pc:sldMkLst>
          <pc:docMk/>
          <pc:sldMk cId="0" sldId="449"/>
        </pc:sldMkLst>
        <pc:spChg chg="mod">
          <ac:chgData name="Somkiat Kitjongthawonkul" userId="5eb8df60-08bc-404a-89db-e3ac1a8c8e39" providerId="ADAL" clId="{3191DFE2-A4A2-4F96-ADB3-38DF3BF3B6C5}" dt="2021-10-31T02:37:06.232" v="1291"/>
          <ac:spMkLst>
            <pc:docMk/>
            <pc:sldMk cId="0" sldId="449"/>
            <ac:spMk id="425990" creationId="{00000000-0000-0000-0000-000000000000}"/>
          </ac:spMkLst>
        </pc:spChg>
      </pc:sldChg>
      <pc:sldChg chg="modSp mod">
        <pc:chgData name="Somkiat Kitjongthawonkul" userId="5eb8df60-08bc-404a-89db-e3ac1a8c8e39" providerId="ADAL" clId="{3191DFE2-A4A2-4F96-ADB3-38DF3BF3B6C5}" dt="2021-10-31T02:58:49.143" v="1434" actId="114"/>
        <pc:sldMkLst>
          <pc:docMk/>
          <pc:sldMk cId="0" sldId="450"/>
        </pc:sldMkLst>
        <pc:spChg chg="mod">
          <ac:chgData name="Somkiat Kitjongthawonkul" userId="5eb8df60-08bc-404a-89db-e3ac1a8c8e39" providerId="ADAL" clId="{3191DFE2-A4A2-4F96-ADB3-38DF3BF3B6C5}" dt="2021-10-31T02:58:49.143" v="1434" actId="114"/>
          <ac:spMkLst>
            <pc:docMk/>
            <pc:sldMk cId="0" sldId="450"/>
            <ac:spMk id="430083" creationId="{00000000-0000-0000-0000-000000000000}"/>
          </ac:spMkLst>
        </pc:spChg>
        <pc:spChg chg="mod">
          <ac:chgData name="Somkiat Kitjongthawonkul" userId="5eb8df60-08bc-404a-89db-e3ac1a8c8e39" providerId="ADAL" clId="{3191DFE2-A4A2-4F96-ADB3-38DF3BF3B6C5}" dt="2021-10-31T02:58:37.069" v="1432" actId="20577"/>
          <ac:spMkLst>
            <pc:docMk/>
            <pc:sldMk cId="0" sldId="450"/>
            <ac:spMk id="430087" creationId="{00000000-0000-0000-0000-000000000000}"/>
          </ac:spMkLst>
        </pc:spChg>
      </pc:sldChg>
      <pc:sldChg chg="modSp mod">
        <pc:chgData name="Somkiat Kitjongthawonkul" userId="5eb8df60-08bc-404a-89db-e3ac1a8c8e39" providerId="ADAL" clId="{3191DFE2-A4A2-4F96-ADB3-38DF3BF3B6C5}" dt="2021-10-31T03:45:41.600" v="1453" actId="27636"/>
        <pc:sldMkLst>
          <pc:docMk/>
          <pc:sldMk cId="0" sldId="451"/>
        </pc:sldMkLst>
        <pc:spChg chg="mod">
          <ac:chgData name="Somkiat Kitjongthawonkul" userId="5eb8df60-08bc-404a-89db-e3ac1a8c8e39" providerId="ADAL" clId="{3191DFE2-A4A2-4F96-ADB3-38DF3BF3B6C5}" dt="2021-10-31T03:45:41.600" v="1453" actId="27636"/>
          <ac:spMkLst>
            <pc:docMk/>
            <pc:sldMk cId="0" sldId="451"/>
            <ac:spMk id="9" creationId="{C25A5FA4-47E5-FD4B-9C97-1CB74E69170F}"/>
          </ac:spMkLst>
        </pc:spChg>
      </pc:sldChg>
      <pc:sldChg chg="modSp mod">
        <pc:chgData name="Somkiat Kitjongthawonkul" userId="5eb8df60-08bc-404a-89db-e3ac1a8c8e39" providerId="ADAL" clId="{3191DFE2-A4A2-4F96-ADB3-38DF3BF3B6C5}" dt="2021-10-31T03:45:35.014" v="1451" actId="27636"/>
        <pc:sldMkLst>
          <pc:docMk/>
          <pc:sldMk cId="0" sldId="452"/>
        </pc:sldMkLst>
        <pc:spChg chg="mod">
          <ac:chgData name="Somkiat Kitjongthawonkul" userId="5eb8df60-08bc-404a-89db-e3ac1a8c8e39" providerId="ADAL" clId="{3191DFE2-A4A2-4F96-ADB3-38DF3BF3B6C5}" dt="2021-10-31T03:45:35.014" v="1451" actId="27636"/>
          <ac:spMkLst>
            <pc:docMk/>
            <pc:sldMk cId="0" sldId="452"/>
            <ac:spMk id="6" creationId="{B6F5E4B9-DD6C-EC4D-A0C0-AF62FB6FE17E}"/>
          </ac:spMkLst>
        </pc:spChg>
      </pc:sldChg>
      <pc:sldChg chg="modSp del mod">
        <pc:chgData name="Somkiat Kitjongthawonkul" userId="5eb8df60-08bc-404a-89db-e3ac1a8c8e39" providerId="ADAL" clId="{3191DFE2-A4A2-4F96-ADB3-38DF3BF3B6C5}" dt="2021-10-31T02:12:25.985" v="717" actId="2696"/>
        <pc:sldMkLst>
          <pc:docMk/>
          <pc:sldMk cId="4039190247" sldId="453"/>
        </pc:sldMkLst>
        <pc:spChg chg="mod">
          <ac:chgData name="Somkiat Kitjongthawonkul" userId="5eb8df60-08bc-404a-89db-e3ac1a8c8e39" providerId="ADAL" clId="{3191DFE2-A4A2-4F96-ADB3-38DF3BF3B6C5}" dt="2021-10-26T10:31:24.568" v="477" actId="27636"/>
          <ac:spMkLst>
            <pc:docMk/>
            <pc:sldMk cId="4039190247" sldId="453"/>
            <ac:spMk id="393223" creationId="{00000000-0000-0000-0000-000000000000}"/>
          </ac:spMkLst>
        </pc:spChg>
      </pc:sldChg>
      <pc:sldChg chg="modSp del mod">
        <pc:chgData name="Somkiat Kitjongthawonkul" userId="5eb8df60-08bc-404a-89db-e3ac1a8c8e39" providerId="ADAL" clId="{3191DFE2-A4A2-4F96-ADB3-38DF3BF3B6C5}" dt="2021-10-31T02:12:30.938" v="718" actId="2696"/>
        <pc:sldMkLst>
          <pc:docMk/>
          <pc:sldMk cId="115766381" sldId="454"/>
        </pc:sldMkLst>
        <pc:spChg chg="mod">
          <ac:chgData name="Somkiat Kitjongthawonkul" userId="5eb8df60-08bc-404a-89db-e3ac1a8c8e39" providerId="ADAL" clId="{3191DFE2-A4A2-4F96-ADB3-38DF3BF3B6C5}" dt="2021-10-26T10:31:30.419" v="479" actId="27636"/>
          <ac:spMkLst>
            <pc:docMk/>
            <pc:sldMk cId="115766381" sldId="454"/>
            <ac:spMk id="6" creationId="{3AFB7825-551D-744F-90E6-A6F72ABCC419}"/>
          </ac:spMkLst>
        </pc:spChg>
      </pc:sldChg>
      <pc:sldChg chg="modSp del mod">
        <pc:chgData name="Somkiat Kitjongthawonkul" userId="5eb8df60-08bc-404a-89db-e3ac1a8c8e39" providerId="ADAL" clId="{3191DFE2-A4A2-4F96-ADB3-38DF3BF3B6C5}" dt="2021-10-31T02:12:34.362" v="719" actId="2696"/>
        <pc:sldMkLst>
          <pc:docMk/>
          <pc:sldMk cId="589479093" sldId="455"/>
        </pc:sldMkLst>
        <pc:spChg chg="mod">
          <ac:chgData name="Somkiat Kitjongthawonkul" userId="5eb8df60-08bc-404a-89db-e3ac1a8c8e39" providerId="ADAL" clId="{3191DFE2-A4A2-4F96-ADB3-38DF3BF3B6C5}" dt="2021-10-26T10:31:35.490" v="481" actId="27636"/>
          <ac:spMkLst>
            <pc:docMk/>
            <pc:sldMk cId="589479093" sldId="455"/>
            <ac:spMk id="6" creationId="{E5E453AE-8DC6-BA45-965C-E39947D36199}"/>
          </ac:spMkLst>
        </pc:spChg>
      </pc:sldChg>
      <pc:sldChg chg="addSp delSp modSp mod">
        <pc:chgData name="Somkiat Kitjongthawonkul" userId="5eb8df60-08bc-404a-89db-e3ac1a8c8e39" providerId="ADAL" clId="{3191DFE2-A4A2-4F96-ADB3-38DF3BF3B6C5}" dt="2021-10-31T02:19:28.689" v="968" actId="1076"/>
        <pc:sldMkLst>
          <pc:docMk/>
          <pc:sldMk cId="1103121643" sldId="456"/>
        </pc:sldMkLst>
        <pc:spChg chg="mod">
          <ac:chgData name="Somkiat Kitjongthawonkul" userId="5eb8df60-08bc-404a-89db-e3ac1a8c8e39" providerId="ADAL" clId="{3191DFE2-A4A2-4F96-ADB3-38DF3BF3B6C5}" dt="2021-10-26T10:31:40.881" v="483" actId="27636"/>
          <ac:spMkLst>
            <pc:docMk/>
            <pc:sldMk cId="1103121643" sldId="456"/>
            <ac:spMk id="393223" creationId="{00000000-0000-0000-0000-000000000000}"/>
          </ac:spMkLst>
        </pc:spChg>
        <pc:graphicFrameChg chg="add mod modGraphic">
          <ac:chgData name="Somkiat Kitjongthawonkul" userId="5eb8df60-08bc-404a-89db-e3ac1a8c8e39" providerId="ADAL" clId="{3191DFE2-A4A2-4F96-ADB3-38DF3BF3B6C5}" dt="2021-10-31T02:19:28.689" v="968" actId="1076"/>
          <ac:graphicFrameMkLst>
            <pc:docMk/>
            <pc:sldMk cId="1103121643" sldId="456"/>
            <ac:graphicFrameMk id="2" creationId="{A29B0F7D-99C9-4D76-A09A-4C885A11EAB5}"/>
          </ac:graphicFrameMkLst>
        </pc:graphicFrameChg>
        <pc:picChg chg="del">
          <ac:chgData name="Somkiat Kitjongthawonkul" userId="5eb8df60-08bc-404a-89db-e3ac1a8c8e39" providerId="ADAL" clId="{3191DFE2-A4A2-4F96-ADB3-38DF3BF3B6C5}" dt="2021-10-31T02:18:44.930" v="962" actId="478"/>
          <ac:picMkLst>
            <pc:docMk/>
            <pc:sldMk cId="1103121643" sldId="456"/>
            <ac:picMk id="3" creationId="{30C32070-BC5F-A542-98A0-AA0FB28ED6D1}"/>
          </ac:picMkLst>
        </pc:picChg>
        <pc:picChg chg="del">
          <ac:chgData name="Somkiat Kitjongthawonkul" userId="5eb8df60-08bc-404a-89db-e3ac1a8c8e39" providerId="ADAL" clId="{3191DFE2-A4A2-4F96-ADB3-38DF3BF3B6C5}" dt="2021-10-31T02:18:47.138" v="963" actId="478"/>
          <ac:picMkLst>
            <pc:docMk/>
            <pc:sldMk cId="1103121643" sldId="456"/>
            <ac:picMk id="5" creationId="{297BFF08-ACD7-064B-A53B-EAA492459506}"/>
          </ac:picMkLst>
        </pc:picChg>
      </pc:sldChg>
      <pc:sldChg chg="modSp add del mod ord">
        <pc:chgData name="Somkiat Kitjongthawonkul" userId="5eb8df60-08bc-404a-89db-e3ac1a8c8e39" providerId="ADAL" clId="{3191DFE2-A4A2-4F96-ADB3-38DF3BF3B6C5}" dt="2021-10-26T10:19:18.211" v="77" actId="2696"/>
        <pc:sldMkLst>
          <pc:docMk/>
          <pc:sldMk cId="1808581622" sldId="457"/>
        </pc:sldMkLst>
        <pc:spChg chg="mod">
          <ac:chgData name="Somkiat Kitjongthawonkul" userId="5eb8df60-08bc-404a-89db-e3ac1a8c8e39" providerId="ADAL" clId="{3191DFE2-A4A2-4F96-ADB3-38DF3BF3B6C5}" dt="2021-10-26T10:18:44.831" v="72"/>
          <ac:spMkLst>
            <pc:docMk/>
            <pc:sldMk cId="1808581622" sldId="457"/>
            <ac:spMk id="185351" creationId="{00000000-0000-0000-0000-000000000000}"/>
          </ac:spMkLst>
        </pc:spChg>
      </pc:sldChg>
      <pc:sldChg chg="modSp add mod">
        <pc:chgData name="Somkiat Kitjongthawonkul" userId="5eb8df60-08bc-404a-89db-e3ac1a8c8e39" providerId="ADAL" clId="{3191DFE2-A4A2-4F96-ADB3-38DF3BF3B6C5}" dt="2021-10-31T02:01:47.303" v="631" actId="27636"/>
        <pc:sldMkLst>
          <pc:docMk/>
          <pc:sldMk cId="2768555239" sldId="457"/>
        </pc:sldMkLst>
        <pc:spChg chg="mod">
          <ac:chgData name="Somkiat Kitjongthawonkul" userId="5eb8df60-08bc-404a-89db-e3ac1a8c8e39" providerId="ADAL" clId="{3191DFE2-A4A2-4F96-ADB3-38DF3BF3B6C5}" dt="2021-10-31T02:01:47.303" v="631" actId="27636"/>
          <ac:spMkLst>
            <pc:docMk/>
            <pc:sldMk cId="2768555239" sldId="457"/>
            <ac:spMk id="181250" creationId="{00000000-0000-0000-0000-000000000000}"/>
          </ac:spMkLst>
        </pc:spChg>
      </pc:sldChg>
      <pc:sldMasterChg chg="delSldLayout">
        <pc:chgData name="Somkiat Kitjongthawonkul" userId="5eb8df60-08bc-404a-89db-e3ac1a8c8e39" providerId="ADAL" clId="{3191DFE2-A4A2-4F96-ADB3-38DF3BF3B6C5}" dt="2021-10-31T06:14:11.795" v="1519" actId="2696"/>
        <pc:sldMasterMkLst>
          <pc:docMk/>
          <pc:sldMasterMk cId="2056490535" sldId="2147483660"/>
        </pc:sldMasterMkLst>
        <pc:sldLayoutChg chg="del">
          <pc:chgData name="Somkiat Kitjongthawonkul" userId="5eb8df60-08bc-404a-89db-e3ac1a8c8e39" providerId="ADAL" clId="{3191DFE2-A4A2-4F96-ADB3-38DF3BF3B6C5}" dt="2021-10-31T06:14:11.795" v="1519" actId="2696"/>
          <pc:sldLayoutMkLst>
            <pc:docMk/>
            <pc:sldMasterMk cId="2056490535" sldId="2147483660"/>
            <pc:sldLayoutMk cId="1402102849" sldId="214748366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A6EBA4-EB41-004D-9E3A-CD2C45B954FB}" type="datetimeFigureOut">
              <a:rPr lang="en-US" smtClean="0"/>
              <a:t>4/21/2024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EDD4504-0F7B-B647-88FE-F757D571DCE3}" type="slidenum">
              <a:rPr lang="en-US" smtClean="0"/>
              <a:t>‹#›</a:t>
            </a:fld>
            <a:endParaRPr lang="en-US" dirty="0"/>
          </a:p>
        </p:txBody>
      </p:sp>
    </p:spTree>
    <p:extLst>
      <p:ext uri="{BB962C8B-B14F-4D97-AF65-F5344CB8AC3E}">
        <p14:creationId xmlns:p14="http://schemas.microsoft.com/office/powerpoint/2010/main" val="23156271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200" u="none" baseline="0"/>
            </a:lvl1pPr>
          </a:lstStyle>
          <a:p>
            <a:endParaRPr lang="en-US" altLang="en-US" dirty="0"/>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sz="1200" u="none" baseline="0"/>
            </a:lvl1pPr>
          </a:lstStyle>
          <a:p>
            <a:endParaRPr lang="en-US" altLang="en-US" dirty="0"/>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200" u="none" baseline="0"/>
            </a:lvl1pPr>
          </a:lstStyle>
          <a:p>
            <a:endParaRPr lang="en-US" altLang="en-US" dirty="0"/>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defRPr sz="1200" u="none" baseline="0"/>
            </a:lvl1pPr>
          </a:lstStyle>
          <a:p>
            <a:fld id="{9F91F409-9CA8-4D7B-B4B3-2225959E109B}" type="slidenum">
              <a:rPr lang="en-US" altLang="en-US"/>
              <a:pPr/>
              <a:t>‹#›</a:t>
            </a:fld>
            <a:endParaRPr lang="en-US" altLang="en-US" dirty="0"/>
          </a:p>
        </p:txBody>
      </p:sp>
    </p:spTree>
    <p:extLst>
      <p:ext uri="{BB962C8B-B14F-4D97-AF65-F5344CB8AC3E}">
        <p14:creationId xmlns:p14="http://schemas.microsoft.com/office/powerpoint/2010/main" val="236043816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C62B24DD-C379-4721-855F-C6709BB543EE}"/>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a16="http://schemas.microsoft.com/office/drawing/2014/main" id="{BBE4FABA-4679-4F0F-8DFA-78FB751469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
        <p:nvSpPr>
          <p:cNvPr id="13316" name="Slide Number Placeholder 3">
            <a:extLst>
              <a:ext uri="{FF2B5EF4-FFF2-40B4-BE49-F238E27FC236}">
                <a16:creationId xmlns:a16="http://schemas.microsoft.com/office/drawing/2014/main" id="{75E409E2-B18A-4113-808D-CBF8889D56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629C1EA-A4E0-4694-A388-641F16A2F71E}" type="slidenum">
              <a:rPr kumimoji="0" lang="en-AU"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AU"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74132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37273A-90B1-49F3-8663-263C81817202}" type="slidenum">
              <a:rPr lang="en-US" altLang="en-US"/>
              <a:pPr/>
              <a:t>12</a:t>
            </a:fld>
            <a:endParaRPr lang="en-US" altLang="en-US" dirty="0"/>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2320AB-8325-4D05-B6FD-05099D356178}" type="slidenum">
              <a:rPr lang="en-US" altLang="en-US"/>
              <a:pPr/>
              <a:t>13</a:t>
            </a:fld>
            <a:endParaRPr lang="en-US" altLang="en-US" dirty="0"/>
          </a:p>
        </p:txBody>
      </p:sp>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B62B2E-9C87-4829-8B0D-A2891E02647C}" type="slidenum">
              <a:rPr lang="en-US" altLang="en-US"/>
              <a:pPr/>
              <a:t>14</a:t>
            </a:fld>
            <a:endParaRPr lang="en-US" altLang="en-US" dirty="0"/>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447C24-3D28-49F2-AC56-3D6000615930}" type="slidenum">
              <a:rPr lang="en-US" altLang="en-US"/>
              <a:pPr/>
              <a:t>15</a:t>
            </a:fld>
            <a:endParaRPr lang="en-US" altLang="en-US" dirty="0"/>
          </a:p>
        </p:txBody>
      </p:sp>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2311E2-F7E6-4E77-B262-17E744E78453}" type="slidenum">
              <a:rPr lang="en-US" altLang="en-US"/>
              <a:pPr/>
              <a:t>16</a:t>
            </a:fld>
            <a:endParaRPr lang="en-US" altLang="en-US" dirty="0"/>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34EEF9-D9EF-43E6-8485-6A808624C509}" type="slidenum">
              <a:rPr lang="en-US" altLang="en-US"/>
              <a:pPr/>
              <a:t>17</a:t>
            </a:fld>
            <a:endParaRPr lang="en-US" altLang="en-US" dirty="0"/>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E12031-723D-49C6-9810-E923611B56B0}" type="slidenum">
              <a:rPr lang="en-US" altLang="en-US"/>
              <a:pPr/>
              <a:t>18</a:t>
            </a:fld>
            <a:endParaRPr lang="en-US" altLang="en-US" dirty="0"/>
          </a:p>
        </p:txBody>
      </p:sp>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99524-F8BC-45D7-BFE1-7C27A9C4CAB1}" type="slidenum">
              <a:rPr lang="en-US" altLang="en-US"/>
              <a:pPr/>
              <a:t>19</a:t>
            </a:fld>
            <a:endParaRPr lang="en-US" altLang="en-US" dirty="0"/>
          </a:p>
        </p:txBody>
      </p:sp>
      <p:sp>
        <p:nvSpPr>
          <p:cNvPr id="208898" name="Rectangle 1026"/>
          <p:cNvSpPr>
            <a:spLocks noGrp="1" noRot="1" noChangeAspect="1" noChangeArrowheads="1" noTextEdit="1"/>
          </p:cNvSpPr>
          <p:nvPr>
            <p:ph type="sldImg"/>
          </p:nvPr>
        </p:nvSpPr>
        <p:spPr>
          <a:ln/>
        </p:spPr>
      </p:sp>
      <p:sp>
        <p:nvSpPr>
          <p:cNvPr id="208899" name="Rectangle 1027"/>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5B811D-30DD-42D1-BCCE-C6255F97F67E}" type="slidenum">
              <a:rPr lang="en-US" altLang="en-US"/>
              <a:pPr/>
              <a:t>20</a:t>
            </a:fld>
            <a:endParaRPr lang="en-US" altLang="en-US" dirty="0"/>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B1DAB1-CF5E-477F-ADB6-96751318A52C}" type="slidenum">
              <a:rPr lang="en-US" altLang="en-US"/>
              <a:pPr/>
              <a:t>21</a:t>
            </a:fld>
            <a:endParaRPr lang="en-US" altLang="en-US" dirty="0"/>
          </a:p>
        </p:txBody>
      </p:sp>
      <p:sp>
        <p:nvSpPr>
          <p:cNvPr id="212994" name="Rectangle 1026"/>
          <p:cNvSpPr>
            <a:spLocks noGrp="1" noRot="1" noChangeAspect="1" noChangeArrowheads="1" noTextEdit="1"/>
          </p:cNvSpPr>
          <p:nvPr>
            <p:ph type="sldImg"/>
          </p:nvPr>
        </p:nvSpPr>
        <p:spPr>
          <a:ln/>
        </p:spPr>
      </p:sp>
      <p:sp>
        <p:nvSpPr>
          <p:cNvPr id="212995" name="Rectangle 1027"/>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F91F409-9CA8-4D7B-B4B3-2225959E109B}" type="slidenum">
              <a:rPr lang="en-US" altLang="en-US" smtClean="0"/>
              <a:pPr/>
              <a:t>2</a:t>
            </a:fld>
            <a:endParaRPr lang="en-US" altLang="en-US" dirty="0"/>
          </a:p>
        </p:txBody>
      </p:sp>
    </p:spTree>
    <p:extLst>
      <p:ext uri="{BB962C8B-B14F-4D97-AF65-F5344CB8AC3E}">
        <p14:creationId xmlns:p14="http://schemas.microsoft.com/office/powerpoint/2010/main" val="2567684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E91FF3-6786-4108-8B3F-84607DE81FCC}" type="slidenum">
              <a:rPr lang="en-US" altLang="en-US"/>
              <a:pPr/>
              <a:t>22</a:t>
            </a:fld>
            <a:endParaRPr lang="en-US" altLang="en-US" dirty="0"/>
          </a:p>
        </p:txBody>
      </p:sp>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4DBF27-2CDF-463C-82DD-3AEB2F13044F}" type="slidenum">
              <a:rPr lang="en-US" altLang="en-US"/>
              <a:pPr/>
              <a:t>23</a:t>
            </a:fld>
            <a:endParaRPr lang="en-US" altLang="en-US" dirty="0"/>
          </a:p>
        </p:txBody>
      </p:sp>
      <p:sp>
        <p:nvSpPr>
          <p:cNvPr id="221186" name="Rectangle 1026"/>
          <p:cNvSpPr>
            <a:spLocks noGrp="1" noRot="1" noChangeAspect="1" noChangeArrowheads="1" noTextEdit="1"/>
          </p:cNvSpPr>
          <p:nvPr>
            <p:ph type="sldImg"/>
          </p:nvPr>
        </p:nvSpPr>
        <p:spPr>
          <a:ln/>
        </p:spPr>
      </p:sp>
      <p:sp>
        <p:nvSpPr>
          <p:cNvPr id="221187" name="Rectangle 1027"/>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4FCB7F-9408-4AE7-9C23-80D2D3E5D4CA}" type="slidenum">
              <a:rPr lang="en-US" altLang="en-US"/>
              <a:pPr/>
              <a:t>24</a:t>
            </a:fld>
            <a:endParaRPr lang="en-US" altLang="en-US" dirty="0"/>
          </a:p>
        </p:txBody>
      </p:sp>
      <p:sp>
        <p:nvSpPr>
          <p:cNvPr id="223234" name="Rectangle 1026"/>
          <p:cNvSpPr>
            <a:spLocks noGrp="1" noRot="1" noChangeAspect="1" noChangeArrowheads="1" noTextEdit="1"/>
          </p:cNvSpPr>
          <p:nvPr>
            <p:ph type="sldImg"/>
          </p:nvPr>
        </p:nvSpPr>
        <p:spPr>
          <a:ln/>
        </p:spPr>
      </p:sp>
      <p:sp>
        <p:nvSpPr>
          <p:cNvPr id="223235" name="Rectangle 1027"/>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C345BE-A750-4FE2-AD2C-C189C3C7CA25}" type="slidenum">
              <a:rPr lang="en-US" altLang="en-US"/>
              <a:pPr/>
              <a:t>25</a:t>
            </a:fld>
            <a:endParaRPr lang="en-US" altLang="en-US" dirty="0"/>
          </a:p>
        </p:txBody>
      </p:sp>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D21862-D32E-41C3-9899-BA8932C2F658}" type="slidenum">
              <a:rPr lang="en-US" altLang="en-US"/>
              <a:pPr/>
              <a:t>26</a:t>
            </a:fld>
            <a:endParaRPr lang="en-US" altLang="en-US" dirty="0"/>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348DB6-E795-4CB6-872A-9113C390BC06}" type="slidenum">
              <a:rPr lang="en-US" altLang="en-US"/>
              <a:pPr/>
              <a:t>27</a:t>
            </a:fld>
            <a:endParaRPr lang="en-US" altLang="en-US" dirty="0"/>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FC16EA-560D-4BC6-A075-8C08471B40E5}" type="slidenum">
              <a:rPr lang="en-US" altLang="en-US"/>
              <a:pPr/>
              <a:t>28</a:t>
            </a:fld>
            <a:endParaRPr lang="en-US" altLang="en-US" dirty="0"/>
          </a:p>
        </p:txBody>
      </p:sp>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C345BE-A750-4FE2-AD2C-C189C3C7CA25}" type="slidenum">
              <a:rPr lang="en-US" altLang="en-US"/>
              <a:pPr/>
              <a:t>29</a:t>
            </a:fld>
            <a:endParaRPr lang="en-US" altLang="en-US" dirty="0"/>
          </a:p>
        </p:txBody>
      </p:sp>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CE8582-8707-48AF-84B8-5591AEB2F0A9}" type="slidenum">
              <a:rPr lang="en-US" altLang="en-US"/>
              <a:pPr/>
              <a:t>30</a:t>
            </a:fld>
            <a:endParaRPr lang="en-US" altLang="en-US" dirty="0"/>
          </a:p>
        </p:txBody>
      </p:sp>
      <p:sp>
        <p:nvSpPr>
          <p:cNvPr id="396290" name="Rectangle 2"/>
          <p:cNvSpPr>
            <a:spLocks noGrp="1" noRot="1" noChangeAspect="1" noChangeArrowheads="1" noTextEdit="1"/>
          </p:cNvSpPr>
          <p:nvPr>
            <p:ph type="sldImg"/>
          </p:nvPr>
        </p:nvSpPr>
        <p:spPr>
          <a:ln/>
        </p:spPr>
      </p:sp>
      <p:sp>
        <p:nvSpPr>
          <p:cNvPr id="39629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97DCDA-D25A-4747-8F16-C4D6B3235786}" type="slidenum">
              <a:rPr lang="en-US" altLang="en-US"/>
              <a:pPr/>
              <a:t>31</a:t>
            </a:fld>
            <a:endParaRPr lang="en-US" altLang="en-US" dirty="0"/>
          </a:p>
        </p:txBody>
      </p:sp>
      <p:sp>
        <p:nvSpPr>
          <p:cNvPr id="398338" name="Rectangle 2"/>
          <p:cNvSpPr>
            <a:spLocks noGrp="1" noRot="1" noChangeAspect="1" noChangeArrowheads="1" noTextEdit="1"/>
          </p:cNvSpPr>
          <p:nvPr>
            <p:ph type="sldImg"/>
          </p:nvPr>
        </p:nvSpPr>
        <p:spPr>
          <a:ln/>
        </p:spPr>
      </p:sp>
      <p:sp>
        <p:nvSpPr>
          <p:cNvPr id="39833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0CD054-3D3D-4652-A203-30860AD19AD7}" type="slidenum">
              <a:rPr lang="en-US" altLang="en-US"/>
              <a:pPr/>
              <a:t>5</a:t>
            </a:fld>
            <a:endParaRPr lang="en-US" altLang="en-US" dirty="0"/>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E48975-C04E-4EE8-B2F4-8B67BB6B1A44}" type="slidenum">
              <a:rPr lang="en-US" altLang="en-US"/>
              <a:pPr/>
              <a:t>32</a:t>
            </a:fld>
            <a:endParaRPr lang="en-US" altLang="en-US" dirty="0"/>
          </a:p>
        </p:txBody>
      </p:sp>
      <p:sp>
        <p:nvSpPr>
          <p:cNvPr id="400386" name="Rectangle 2"/>
          <p:cNvSpPr>
            <a:spLocks noGrp="1" noRot="1" noChangeAspect="1" noChangeArrowheads="1" noTextEdit="1"/>
          </p:cNvSpPr>
          <p:nvPr>
            <p:ph type="sldImg"/>
          </p:nvPr>
        </p:nvSpPr>
        <p:spPr>
          <a:ln/>
        </p:spPr>
      </p:sp>
      <p:sp>
        <p:nvSpPr>
          <p:cNvPr id="40038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9A0D26-EF65-44FC-A01A-06AE29DA0DD7}" type="slidenum">
              <a:rPr lang="en-US" altLang="en-US"/>
              <a:pPr/>
              <a:t>33</a:t>
            </a:fld>
            <a:endParaRPr lang="en-US" altLang="en-US" dirty="0"/>
          </a:p>
        </p:txBody>
      </p:sp>
      <p:sp>
        <p:nvSpPr>
          <p:cNvPr id="402434" name="Rectangle 2"/>
          <p:cNvSpPr>
            <a:spLocks noGrp="1" noRot="1" noChangeAspect="1" noChangeArrowheads="1" noTextEdit="1"/>
          </p:cNvSpPr>
          <p:nvPr>
            <p:ph type="sldImg"/>
          </p:nvPr>
        </p:nvSpPr>
        <p:spPr>
          <a:ln/>
        </p:spPr>
      </p:sp>
      <p:sp>
        <p:nvSpPr>
          <p:cNvPr id="40243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78EBC2-133E-44DA-96E5-9EE10D590EF3}" type="slidenum">
              <a:rPr lang="en-US" altLang="en-US"/>
              <a:pPr/>
              <a:t>34</a:t>
            </a:fld>
            <a:endParaRPr lang="en-US" altLang="en-US" dirty="0"/>
          </a:p>
        </p:txBody>
      </p:sp>
      <p:sp>
        <p:nvSpPr>
          <p:cNvPr id="404482" name="Rectangle 2"/>
          <p:cNvSpPr>
            <a:spLocks noGrp="1" noRot="1" noChangeAspect="1" noChangeArrowheads="1" noTextEdit="1"/>
          </p:cNvSpPr>
          <p:nvPr>
            <p:ph type="sldImg"/>
          </p:nvPr>
        </p:nvSpPr>
        <p:spPr>
          <a:ln/>
        </p:spPr>
      </p:sp>
      <p:sp>
        <p:nvSpPr>
          <p:cNvPr id="40448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6B514C-3D80-4484-88C7-C22A33935377}" type="slidenum">
              <a:rPr lang="en-US" altLang="en-US"/>
              <a:pPr/>
              <a:t>35</a:t>
            </a:fld>
            <a:endParaRPr lang="en-US" altLang="en-US" dirty="0"/>
          </a:p>
        </p:txBody>
      </p:sp>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FE8119-0C20-46C6-9CD8-E78A738F9DC7}" type="slidenum">
              <a:rPr lang="en-US" altLang="en-US"/>
              <a:pPr/>
              <a:t>36</a:t>
            </a:fld>
            <a:endParaRPr lang="en-US" altLang="en-US" dirty="0"/>
          </a:p>
        </p:txBody>
      </p:sp>
      <p:sp>
        <p:nvSpPr>
          <p:cNvPr id="420866" name="Rectangle 2"/>
          <p:cNvSpPr>
            <a:spLocks noGrp="1" noRot="1" noChangeAspect="1" noChangeArrowheads="1" noTextEdit="1"/>
          </p:cNvSpPr>
          <p:nvPr>
            <p:ph type="sldImg"/>
          </p:nvPr>
        </p:nvSpPr>
        <p:spPr>
          <a:ln/>
        </p:spPr>
      </p:sp>
      <p:sp>
        <p:nvSpPr>
          <p:cNvPr id="42086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ED9BB3-19FB-4C5B-A9A0-9C4A1E14AFC9}" type="slidenum">
              <a:rPr lang="en-US" altLang="en-US"/>
              <a:pPr/>
              <a:t>37</a:t>
            </a:fld>
            <a:endParaRPr lang="en-US" altLang="en-US" dirty="0"/>
          </a:p>
        </p:txBody>
      </p:sp>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A51AA6-804E-4A80-8B29-02BD24F37340}" type="slidenum">
              <a:rPr lang="en-US" altLang="en-US"/>
              <a:pPr/>
              <a:t>38</a:t>
            </a:fld>
            <a:endParaRPr lang="en-US" altLang="en-US" dirty="0"/>
          </a:p>
        </p:txBody>
      </p:sp>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CDD942-4B91-48EA-93A5-A1115E2809C8}" type="slidenum">
              <a:rPr lang="en-US" altLang="en-US"/>
              <a:pPr/>
              <a:t>39</a:t>
            </a:fld>
            <a:endParaRPr lang="en-US" altLang="en-US" dirty="0"/>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8A8F8-9B6C-456B-968A-3BD651A8AB6B}" type="slidenum">
              <a:rPr lang="en-US" altLang="en-US"/>
              <a:pPr/>
              <a:t>40</a:t>
            </a:fld>
            <a:endParaRPr lang="en-US" altLang="en-US" dirty="0"/>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3707FB-4209-43F5-AF29-AA88CF94F2C0}" type="slidenum">
              <a:rPr lang="en-US" altLang="en-US"/>
              <a:pPr/>
              <a:t>41</a:t>
            </a:fld>
            <a:endParaRPr lang="en-US" altLang="en-US" dirty="0"/>
          </a:p>
        </p:txBody>
      </p:sp>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0CD054-3D3D-4652-A203-30860AD19AD7}" type="slidenum">
              <a:rPr lang="en-US" altLang="en-US"/>
              <a:pPr/>
              <a:t>6</a:t>
            </a:fld>
            <a:endParaRPr lang="en-US" altLang="en-US" dirty="0"/>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8585583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EE9E89-89EA-41BC-8AC6-26AE7159D88B}" type="slidenum">
              <a:rPr lang="en-US" altLang="en-US"/>
              <a:pPr/>
              <a:t>42</a:t>
            </a:fld>
            <a:endParaRPr lang="en-US" altLang="en-US" dirty="0"/>
          </a:p>
        </p:txBody>
      </p:sp>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4DE4D4-D07F-4BC3-A81D-9ABCE50A08E0}" type="slidenum">
              <a:rPr lang="en-US" altLang="en-US"/>
              <a:pPr/>
              <a:t>43</a:t>
            </a:fld>
            <a:endParaRPr lang="en-US" altLang="en-US" dirty="0"/>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D0653D-45CC-479C-8183-90C2938EFF76}" type="slidenum">
              <a:rPr lang="en-US" altLang="en-US"/>
              <a:pPr/>
              <a:t>44</a:t>
            </a:fld>
            <a:endParaRPr lang="en-US" altLang="en-US" dirty="0"/>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245A2A-82F2-4EB8-A936-10C9DA1DC766}" type="slidenum">
              <a:rPr lang="en-US" altLang="en-US"/>
              <a:pPr/>
              <a:t>45</a:t>
            </a:fld>
            <a:endParaRPr lang="en-US" altLang="en-US" dirty="0"/>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D41E02-B90C-4029-A1D9-7ED246A62943}" type="slidenum">
              <a:rPr lang="en-US" altLang="en-US"/>
              <a:pPr/>
              <a:t>46</a:t>
            </a:fld>
            <a:endParaRPr lang="en-US" altLang="en-US" dirty="0"/>
          </a:p>
        </p:txBody>
      </p:sp>
      <p:sp>
        <p:nvSpPr>
          <p:cNvPr id="245762"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EA50BF-B24C-4573-8165-7970A24E202B}" type="slidenum">
              <a:rPr lang="en-US" altLang="en-US"/>
              <a:pPr/>
              <a:t>47</a:t>
            </a:fld>
            <a:endParaRPr lang="en-US" altLang="en-US" dirty="0"/>
          </a:p>
        </p:txBody>
      </p:sp>
      <p:sp>
        <p:nvSpPr>
          <p:cNvPr id="249858" name="Rectangle 2"/>
          <p:cNvSpPr>
            <a:spLocks noGrp="1" noRot="1" noChangeAspect="1" noChangeArrowheads="1" noTextEdit="1"/>
          </p:cNvSpPr>
          <p:nvPr>
            <p:ph type="sldImg"/>
          </p:nvPr>
        </p:nvSpPr>
        <p:spPr>
          <a:ln/>
        </p:spPr>
      </p:sp>
      <p:sp>
        <p:nvSpPr>
          <p:cNvPr id="24985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3E05DC-7F6E-4DA9-83CE-ADB81E760722}" type="slidenum">
              <a:rPr lang="en-US" altLang="en-US"/>
              <a:pPr/>
              <a:t>48</a:t>
            </a:fld>
            <a:endParaRPr lang="en-US" altLang="en-US" dirty="0"/>
          </a:p>
        </p:txBody>
      </p:sp>
      <p:sp>
        <p:nvSpPr>
          <p:cNvPr id="253954" name="Rectangle 2"/>
          <p:cNvSpPr>
            <a:spLocks noGrp="1" noRot="1" noChangeAspect="1" noChangeArrowheads="1" noTextEdit="1"/>
          </p:cNvSpPr>
          <p:nvPr>
            <p:ph type="sldImg"/>
          </p:nvPr>
        </p:nvSpPr>
        <p:spPr>
          <a:ln/>
        </p:spPr>
      </p:sp>
      <p:sp>
        <p:nvSpPr>
          <p:cNvPr id="25395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A1E887-0F88-46E0-B84B-9DFEB50F0CF3}" type="slidenum">
              <a:rPr lang="en-US" altLang="en-US"/>
              <a:pPr/>
              <a:t>49</a:t>
            </a:fld>
            <a:endParaRPr lang="en-US" altLang="en-US" dirty="0"/>
          </a:p>
        </p:txBody>
      </p:sp>
      <p:sp>
        <p:nvSpPr>
          <p:cNvPr id="251906" name="Rectangle 2"/>
          <p:cNvSpPr>
            <a:spLocks noGrp="1" noRot="1" noChangeAspect="1" noChangeArrowheads="1" noTextEdit="1"/>
          </p:cNvSpPr>
          <p:nvPr>
            <p:ph type="sldImg"/>
          </p:nvPr>
        </p:nvSpPr>
        <p:spPr>
          <a:ln/>
        </p:spPr>
      </p:sp>
      <p:sp>
        <p:nvSpPr>
          <p:cNvPr id="2519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F58C22-3296-4C50-8748-E313CB935622}" type="slidenum">
              <a:rPr lang="en-US" altLang="en-US"/>
              <a:pPr/>
              <a:t>50</a:t>
            </a:fld>
            <a:endParaRPr lang="en-US" altLang="en-US" dirty="0"/>
          </a:p>
        </p:txBody>
      </p:sp>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58DF4B-22E1-43E4-9D88-622C4816046F}" type="slidenum">
              <a:rPr lang="en-US" altLang="en-US"/>
              <a:pPr/>
              <a:t>51</a:t>
            </a:fld>
            <a:endParaRPr lang="en-US" altLang="en-US" dirty="0"/>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BD3D1A-FCA9-4112-91A2-DCBB57B77F28}" type="slidenum">
              <a:rPr lang="en-US" altLang="en-US"/>
              <a:pPr/>
              <a:t>7</a:t>
            </a:fld>
            <a:endParaRPr lang="en-US" altLang="en-US" dirty="0"/>
          </a:p>
        </p:txBody>
      </p:sp>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A3C72D-E95D-407A-B49C-95FDD4142346}" type="slidenum">
              <a:rPr lang="en-US" altLang="en-US"/>
              <a:pPr/>
              <a:t>52</a:t>
            </a:fld>
            <a:endParaRPr lang="en-US" altLang="en-US" dirty="0"/>
          </a:p>
        </p:txBody>
      </p:sp>
      <p:sp>
        <p:nvSpPr>
          <p:cNvPr id="288770" name="Rectangle 2"/>
          <p:cNvSpPr>
            <a:spLocks noGrp="1" noRot="1" noChangeAspect="1" noChangeArrowheads="1" noTextEdit="1"/>
          </p:cNvSpPr>
          <p:nvPr>
            <p:ph type="sldImg"/>
          </p:nvPr>
        </p:nvSpPr>
        <p:spPr>
          <a:ln/>
        </p:spPr>
      </p:sp>
      <p:sp>
        <p:nvSpPr>
          <p:cNvPr id="28877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AFBD82-C8FE-4F2F-89C6-F7ADAC5D1A47}" type="slidenum">
              <a:rPr lang="en-US" altLang="en-US"/>
              <a:pPr/>
              <a:t>53</a:t>
            </a:fld>
            <a:endParaRPr lang="en-US" altLang="en-US" dirty="0"/>
          </a:p>
        </p:txBody>
      </p:sp>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6943D-0A13-4E8E-8373-BD44D6C66365}" type="slidenum">
              <a:rPr lang="en-US" altLang="en-US"/>
              <a:pPr/>
              <a:t>54</a:t>
            </a:fld>
            <a:endParaRPr lang="en-US" altLang="en-US" dirty="0"/>
          </a:p>
        </p:txBody>
      </p:sp>
      <p:sp>
        <p:nvSpPr>
          <p:cNvPr id="431106" name="Rectangle 2"/>
          <p:cNvSpPr>
            <a:spLocks noGrp="1" noRot="1" noChangeAspect="1" noChangeArrowheads="1" noTextEdit="1"/>
          </p:cNvSpPr>
          <p:nvPr>
            <p:ph type="sldImg"/>
          </p:nvPr>
        </p:nvSpPr>
        <p:spPr>
          <a:ln/>
        </p:spPr>
      </p:sp>
      <p:sp>
        <p:nvSpPr>
          <p:cNvPr id="4311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EA1166-A426-4109-A7FC-D3C08DF514F9}" type="slidenum">
              <a:rPr lang="en-US" altLang="en-US"/>
              <a:pPr/>
              <a:t>55</a:t>
            </a:fld>
            <a:endParaRPr lang="en-US" altLang="en-US" dirty="0"/>
          </a:p>
        </p:txBody>
      </p:sp>
      <p:sp>
        <p:nvSpPr>
          <p:cNvPr id="435202" name="Rectangle 2"/>
          <p:cNvSpPr>
            <a:spLocks noGrp="1" noRot="1" noChangeAspect="1" noChangeArrowheads="1" noTextEdit="1"/>
          </p:cNvSpPr>
          <p:nvPr>
            <p:ph type="sldImg"/>
          </p:nvPr>
        </p:nvSpPr>
        <p:spPr>
          <a:ln/>
        </p:spPr>
      </p:sp>
      <p:sp>
        <p:nvSpPr>
          <p:cNvPr id="43520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4D675-B8F8-457D-AA5E-9EE7210F889F}" type="slidenum">
              <a:rPr lang="en-US" altLang="en-US"/>
              <a:pPr/>
              <a:t>56</a:t>
            </a:fld>
            <a:endParaRPr lang="en-US" altLang="en-US" dirty="0"/>
          </a:p>
        </p:txBody>
      </p:sp>
      <p:sp>
        <p:nvSpPr>
          <p:cNvPr id="433154" name="Rectangle 2"/>
          <p:cNvSpPr>
            <a:spLocks noGrp="1" noRot="1" noChangeAspect="1" noChangeArrowheads="1" noTextEdit="1"/>
          </p:cNvSpPr>
          <p:nvPr>
            <p:ph type="sldImg"/>
          </p:nvPr>
        </p:nvSpPr>
        <p:spPr>
          <a:ln/>
        </p:spPr>
      </p:sp>
      <p:sp>
        <p:nvSpPr>
          <p:cNvPr id="43315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39D730-FF74-440C-A43D-DD55FA10C735}" type="slidenum">
              <a:rPr lang="en-US" altLang="en-US"/>
              <a:pPr/>
              <a:t>57</a:t>
            </a:fld>
            <a:endParaRPr lang="en-US" altLang="en-US" dirty="0"/>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DC2386-CEB8-4249-A6F2-66D1D9AE4E53}" type="slidenum">
              <a:rPr lang="en-US" altLang="en-US"/>
              <a:pPr/>
              <a:t>58</a:t>
            </a:fld>
            <a:endParaRPr lang="en-US" altLang="en-US" dirty="0"/>
          </a:p>
        </p:txBody>
      </p:sp>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7F7605-4D2B-4318-9A02-07D694271C23}" type="slidenum">
              <a:rPr lang="en-US" altLang="en-US"/>
              <a:pPr/>
              <a:t>59</a:t>
            </a:fld>
            <a:endParaRPr lang="en-US" altLang="en-US" dirty="0"/>
          </a:p>
        </p:txBody>
      </p:sp>
      <p:sp>
        <p:nvSpPr>
          <p:cNvPr id="260098" name="Rectangle 2"/>
          <p:cNvSpPr>
            <a:spLocks noGrp="1" noRot="1" noChangeAspect="1" noChangeArrowheads="1" noTextEdit="1"/>
          </p:cNvSpPr>
          <p:nvPr>
            <p:ph type="sldImg"/>
          </p:nvPr>
        </p:nvSpPr>
        <p:spPr>
          <a:ln/>
        </p:spPr>
      </p:sp>
      <p:sp>
        <p:nvSpPr>
          <p:cNvPr id="26009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D7235D-4964-4010-9C87-26F4216DBFA9}" type="slidenum">
              <a:rPr lang="en-US" altLang="en-US"/>
              <a:pPr/>
              <a:t>60</a:t>
            </a:fld>
            <a:endParaRPr lang="en-US" altLang="en-US" dirty="0"/>
          </a:p>
        </p:txBody>
      </p:sp>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9B8B19-0060-4D34-A956-6F7B73A39D04}" type="slidenum">
              <a:rPr lang="en-US" altLang="en-US"/>
              <a:pPr/>
              <a:t>61</a:t>
            </a:fld>
            <a:endParaRPr lang="en-US" altLang="en-US" dirty="0"/>
          </a:p>
        </p:txBody>
      </p:sp>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1432CD-2AC4-46EB-A5F7-27EF1321A17A}" type="slidenum">
              <a:rPr lang="en-US" altLang="en-US"/>
              <a:pPr/>
              <a:t>8</a:t>
            </a:fld>
            <a:endParaRPr lang="en-US" altLang="en-US" dirty="0"/>
          </a:p>
        </p:txBody>
      </p:sp>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6ADAFD-4986-4C6B-9E73-81A44BF638CD}" type="slidenum">
              <a:rPr lang="en-US" altLang="en-US"/>
              <a:pPr/>
              <a:t>62</a:t>
            </a:fld>
            <a:endParaRPr lang="en-US" altLang="en-US" dirty="0"/>
          </a:p>
        </p:txBody>
      </p:sp>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EDA5F1-F096-4DA4-BFBB-0E327D061E52}" type="slidenum">
              <a:rPr lang="en-US" altLang="en-US"/>
              <a:pPr/>
              <a:t>63</a:t>
            </a:fld>
            <a:endParaRPr lang="en-US" altLang="en-US" dirty="0"/>
          </a:p>
        </p:txBody>
      </p:sp>
      <p:sp>
        <p:nvSpPr>
          <p:cNvPr id="406530" name="Rectangle 2"/>
          <p:cNvSpPr>
            <a:spLocks noGrp="1" noRot="1" noChangeAspect="1" noChangeArrowheads="1" noTextEdit="1"/>
          </p:cNvSpPr>
          <p:nvPr>
            <p:ph type="sldImg"/>
          </p:nvPr>
        </p:nvSpPr>
        <p:spPr>
          <a:ln/>
        </p:spPr>
      </p:sp>
      <p:sp>
        <p:nvSpPr>
          <p:cNvPr id="40653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93F26D-9780-4A11-94AC-DF8F7044B172}" type="slidenum">
              <a:rPr lang="en-US" altLang="en-US"/>
              <a:pPr/>
              <a:t>64</a:t>
            </a:fld>
            <a:endParaRPr lang="en-US" altLang="en-US" dirty="0"/>
          </a:p>
        </p:txBody>
      </p:sp>
      <p:sp>
        <p:nvSpPr>
          <p:cNvPr id="408578" name="Rectangle 2"/>
          <p:cNvSpPr>
            <a:spLocks noGrp="1" noRot="1" noChangeAspect="1" noChangeArrowheads="1" noTextEdit="1"/>
          </p:cNvSpPr>
          <p:nvPr>
            <p:ph type="sldImg"/>
          </p:nvPr>
        </p:nvSpPr>
        <p:spPr>
          <a:ln/>
        </p:spPr>
      </p:sp>
      <p:sp>
        <p:nvSpPr>
          <p:cNvPr id="40857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97ECA9-2106-4559-9EA8-8A997DD88AEC}" type="slidenum">
              <a:rPr lang="en-US" altLang="en-US"/>
              <a:pPr/>
              <a:t>65</a:t>
            </a:fld>
            <a:endParaRPr lang="en-US" altLang="en-US" dirty="0"/>
          </a:p>
        </p:txBody>
      </p:sp>
      <p:sp>
        <p:nvSpPr>
          <p:cNvPr id="412674" name="Rectangle 2"/>
          <p:cNvSpPr>
            <a:spLocks noGrp="1" noRot="1" noChangeAspect="1" noChangeArrowheads="1" noTextEdit="1"/>
          </p:cNvSpPr>
          <p:nvPr>
            <p:ph type="sldImg"/>
          </p:nvPr>
        </p:nvSpPr>
        <p:spPr>
          <a:ln/>
        </p:spPr>
      </p:sp>
      <p:sp>
        <p:nvSpPr>
          <p:cNvPr id="41267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6ACC69-7C20-4947-803F-F7D08366DFCA}" type="slidenum">
              <a:rPr lang="en-US" altLang="en-US"/>
              <a:pPr/>
              <a:t>66</a:t>
            </a:fld>
            <a:endParaRPr lang="en-US" altLang="en-US" dirty="0"/>
          </a:p>
        </p:txBody>
      </p:sp>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32E6F0-32C4-47A3-A6EF-D38E07A25742}" type="slidenum">
              <a:rPr lang="en-US" altLang="en-US"/>
              <a:pPr/>
              <a:t>67</a:t>
            </a:fld>
            <a:endParaRPr lang="en-US" altLang="en-US" dirty="0"/>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E66455-D228-42AC-B392-B4EE862AD8FD}" type="slidenum">
              <a:rPr lang="en-US" altLang="en-US"/>
              <a:pPr/>
              <a:t>68</a:t>
            </a:fld>
            <a:endParaRPr lang="en-US" altLang="en-US" dirty="0"/>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13F37B-7DAA-4BB9-B23C-0C032C61726A}" type="slidenum">
              <a:rPr lang="en-US" altLang="en-US"/>
              <a:pPr/>
              <a:t>69</a:t>
            </a:fld>
            <a:endParaRPr lang="en-US" altLang="en-US" dirty="0"/>
          </a:p>
        </p:txBody>
      </p:sp>
      <p:sp>
        <p:nvSpPr>
          <p:cNvPr id="303106" name="Rectangle 2"/>
          <p:cNvSpPr>
            <a:spLocks noGrp="1" noRot="1" noChangeAspect="1" noChangeArrowheads="1" noTextEdit="1"/>
          </p:cNvSpPr>
          <p:nvPr>
            <p:ph type="sldImg"/>
          </p:nvPr>
        </p:nvSpPr>
        <p:spPr>
          <a:ln/>
        </p:spPr>
      </p:sp>
      <p:sp>
        <p:nvSpPr>
          <p:cNvPr id="3031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F605ED-152F-4C41-A12E-1FE83F42D067}" type="slidenum">
              <a:rPr lang="en-US" altLang="en-US"/>
              <a:pPr/>
              <a:t>70</a:t>
            </a:fld>
            <a:endParaRPr lang="en-US" altLang="en-US" dirty="0"/>
          </a:p>
        </p:txBody>
      </p:sp>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AB5A8-599E-47BA-90B9-BBABB8BEBBD7}" type="slidenum">
              <a:rPr lang="en-US" altLang="en-US"/>
              <a:pPr/>
              <a:t>71</a:t>
            </a:fld>
            <a:endParaRPr lang="en-US" altLang="en-US" dirty="0"/>
          </a:p>
        </p:txBody>
      </p:sp>
      <p:sp>
        <p:nvSpPr>
          <p:cNvPr id="307202" name="Rectangle 2"/>
          <p:cNvSpPr>
            <a:spLocks noGrp="1" noRot="1" noChangeAspect="1" noChangeArrowheads="1" noTextEdit="1"/>
          </p:cNvSpPr>
          <p:nvPr>
            <p:ph type="sldImg"/>
          </p:nvPr>
        </p:nvSpPr>
        <p:spPr>
          <a:ln/>
        </p:spPr>
      </p:sp>
      <p:sp>
        <p:nvSpPr>
          <p:cNvPr id="30720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FB3DE3-EC2B-4058-9FF3-056DCA05D280}" type="slidenum">
              <a:rPr lang="en-US" altLang="en-US"/>
              <a:pPr/>
              <a:t>9</a:t>
            </a:fld>
            <a:endParaRPr lang="en-US" altLang="en-US" dirty="0"/>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8AE1F3-BACA-4205-B2F2-41BAF9B3D9A8}" type="slidenum">
              <a:rPr lang="en-US" altLang="en-US"/>
              <a:pPr/>
              <a:t>72</a:t>
            </a:fld>
            <a:endParaRPr lang="en-US" altLang="en-US" dirty="0"/>
          </a:p>
        </p:txBody>
      </p:sp>
      <p:sp>
        <p:nvSpPr>
          <p:cNvPr id="122882" name="Rectangle 5122"/>
          <p:cNvSpPr>
            <a:spLocks noGrp="1" noRot="1" noChangeAspect="1" noChangeArrowheads="1" noTextEdit="1"/>
          </p:cNvSpPr>
          <p:nvPr>
            <p:ph type="sldImg"/>
          </p:nvPr>
        </p:nvSpPr>
        <p:spPr>
          <a:ln/>
        </p:spPr>
      </p:sp>
      <p:sp>
        <p:nvSpPr>
          <p:cNvPr id="122883" name="Rectangle 512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528F05FC-7130-4DC5-83D2-4A21D38B93BA}"/>
              </a:ext>
            </a:extLst>
          </p:cNvPr>
          <p:cNvSpPr>
            <a:spLocks noGrp="1" noRot="1" noChangeAspect="1" noChangeArrowheads="1" noTextEdit="1"/>
          </p:cNvSpPr>
          <p:nvPr>
            <p:ph type="sldImg"/>
          </p:nvPr>
        </p:nvSpPr>
        <p:spPr>
          <a:ln/>
        </p:spPr>
      </p:sp>
      <p:sp>
        <p:nvSpPr>
          <p:cNvPr id="81923" name="Notes Placeholder 2">
            <a:extLst>
              <a:ext uri="{FF2B5EF4-FFF2-40B4-BE49-F238E27FC236}">
                <a16:creationId xmlns:a16="http://schemas.microsoft.com/office/drawing/2014/main" id="{0948D5D0-E31B-42F5-B5E5-5166A57CC4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
        <p:nvSpPr>
          <p:cNvPr id="81924" name="Slide Number Placeholder 3">
            <a:extLst>
              <a:ext uri="{FF2B5EF4-FFF2-40B4-BE49-F238E27FC236}">
                <a16:creationId xmlns:a16="http://schemas.microsoft.com/office/drawing/2014/main" id="{B4E6276E-D8D9-41B4-BD96-3C0CEBEF6B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8E35EF6-9744-40D0-88FE-F8290E1B1928}" type="slidenum">
              <a:rPr kumimoji="0" lang="en-AU"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AU"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714161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7E470F-908C-4825-B299-353FC0136D3C}" type="slidenum">
              <a:rPr lang="en-US" altLang="en-US"/>
              <a:pPr/>
              <a:t>10</a:t>
            </a:fld>
            <a:endParaRPr lang="en-US" altLang="en-US" dirty="0"/>
          </a:p>
        </p:txBody>
      </p:sp>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D6D22E-15B9-432B-ABB4-67C83C6FBDC1}" type="slidenum">
              <a:rPr lang="en-US" altLang="en-US"/>
              <a:pPr/>
              <a:t>11</a:t>
            </a:fld>
            <a:endParaRPr lang="en-US" altLang="en-US" dirty="0"/>
          </a:p>
        </p:txBody>
      </p:sp>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p:txBody>
          <a:bodyPr/>
          <a:lstStyle/>
          <a:p>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5AE036ED-77F6-47D8-80FF-EA46E81F9E07}" type="slidenum">
              <a:rPr lang="en-US" altLang="en-US"/>
              <a:pPr/>
              <a:t>‹#›</a:t>
            </a:fld>
            <a:endParaRPr lang="en-US" altLang="en-US" dirty="0"/>
          </a:p>
        </p:txBody>
      </p:sp>
    </p:spTree>
    <p:extLst>
      <p:ext uri="{BB962C8B-B14F-4D97-AF65-F5344CB8AC3E}">
        <p14:creationId xmlns:p14="http://schemas.microsoft.com/office/powerpoint/2010/main" val="3027854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4D4F9ED2-8042-4C48-9D82-7853BC692BC4}" type="slidenum">
              <a:rPr lang="en-US" altLang="en-US"/>
              <a:pPr/>
              <a:t>‹#›</a:t>
            </a:fld>
            <a:endParaRPr lang="en-US" altLang="en-US" dirty="0"/>
          </a:p>
        </p:txBody>
      </p:sp>
    </p:spTree>
    <p:extLst>
      <p:ext uri="{BB962C8B-B14F-4D97-AF65-F5344CB8AC3E}">
        <p14:creationId xmlns:p14="http://schemas.microsoft.com/office/powerpoint/2010/main" val="1411000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181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04800"/>
            <a:ext cx="5676900" cy="5181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803C0428-18E3-4EF7-95F9-B3335F3C83C5}" type="slidenum">
              <a:rPr lang="en-US" altLang="en-US"/>
              <a:pPr/>
              <a:t>‹#›</a:t>
            </a:fld>
            <a:endParaRPr lang="en-US" altLang="en-US" dirty="0"/>
          </a:p>
        </p:txBody>
      </p:sp>
    </p:spTree>
    <p:extLst>
      <p:ext uri="{BB962C8B-B14F-4D97-AF65-F5344CB8AC3E}">
        <p14:creationId xmlns:p14="http://schemas.microsoft.com/office/powerpoint/2010/main" val="149074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AU"/>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AU"/>
          </a:p>
        </p:txBody>
      </p:sp>
      <p:sp>
        <p:nvSpPr>
          <p:cNvPr id="4" name="Footer Placeholder 4">
            <a:extLst>
              <a:ext uri="{FF2B5EF4-FFF2-40B4-BE49-F238E27FC236}">
                <a16:creationId xmlns:a16="http://schemas.microsoft.com/office/drawing/2014/main" id="{5D531782-B086-43D2-9739-3F0F2F9FE788}"/>
              </a:ext>
            </a:extLst>
          </p:cNvPr>
          <p:cNvSpPr>
            <a:spLocks noGrp="1"/>
          </p:cNvSpPr>
          <p:nvPr>
            <p:ph type="ftr" sz="quarter" idx="10"/>
          </p:nvPr>
        </p:nvSpPr>
        <p:spPr/>
        <p:txBody>
          <a:bodyPr/>
          <a:lstStyle>
            <a:lvl1pPr defTabSz="685800" eaLnBrk="1" fontAlgn="auto" hangingPunct="1">
              <a:spcBef>
                <a:spcPts val="0"/>
              </a:spcBef>
              <a:spcAft>
                <a:spcPts val="0"/>
              </a:spcAft>
              <a:defRPr>
                <a:solidFill>
                  <a:prstClr val="black">
                    <a:tint val="75000"/>
                  </a:prstClr>
                </a:solidFill>
                <a:latin typeface="Calibri"/>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5">
            <a:extLst>
              <a:ext uri="{FF2B5EF4-FFF2-40B4-BE49-F238E27FC236}">
                <a16:creationId xmlns:a16="http://schemas.microsoft.com/office/drawing/2014/main" id="{9CF97178-42A0-4183-ABBD-55D344CC963C}"/>
              </a:ext>
            </a:extLst>
          </p:cNvPr>
          <p:cNvSpPr>
            <a:spLocks noGrp="1"/>
          </p:cNvSpPr>
          <p:nvPr>
            <p:ph type="sldNum" sz="quarter" idx="11"/>
          </p:nvPr>
        </p:nvSpPr>
        <p:spPr/>
        <p:txBody>
          <a:bodyPr/>
          <a:lstStyle>
            <a:lvl1pPr defTabSz="685800" eaLnBrk="1" hangingPunct="1">
              <a:defRPr smtClean="0">
                <a:latin typeface="Calibri" panose="020F0502020204030204" pitchFamily="34" charset="0"/>
              </a:defRPr>
            </a:lvl1pPr>
          </a:lstStyle>
          <a:p>
            <a:pPr marL="0" marR="0" lvl="0" indent="0" algn="r" defTabSz="685800" rtl="0" eaLnBrk="1" fontAlgn="base" latinLnBrk="0" hangingPunct="1">
              <a:lnSpc>
                <a:spcPct val="100000"/>
              </a:lnSpc>
              <a:spcBef>
                <a:spcPct val="0"/>
              </a:spcBef>
              <a:spcAft>
                <a:spcPct val="0"/>
              </a:spcAft>
              <a:buClrTx/>
              <a:buSzTx/>
              <a:buFontTx/>
              <a:buNone/>
              <a:tabLst/>
              <a:defRPr/>
            </a:pPr>
            <a:fld id="{6F7CA8D8-27E6-41BA-8A07-0BC77F8C5305}" type="slidenum">
              <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pPr marL="0" marR="0" lvl="0" indent="0" algn="r" defTabSz="685800" rtl="0" eaLnBrk="1" fontAlgn="base" latinLnBrk="0" hangingPunct="1">
                <a:lnSpc>
                  <a:spcPct val="100000"/>
                </a:lnSpc>
                <a:spcBef>
                  <a:spcPct val="0"/>
                </a:spcBef>
                <a:spcAft>
                  <a:spcPct val="0"/>
                </a:spcAft>
                <a:buClrTx/>
                <a:buSzTx/>
                <a:buFontTx/>
                <a:buNone/>
                <a:tabLst/>
                <a:defRPr/>
              </a:pPr>
              <a:t>‹#›</a:t>
            </a:fld>
            <a:endPar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3597447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pic>
        <p:nvPicPr>
          <p:cNvPr id="3" name="Picture 7">
            <a:extLst>
              <a:ext uri="{FF2B5EF4-FFF2-40B4-BE49-F238E27FC236}">
                <a16:creationId xmlns:a16="http://schemas.microsoft.com/office/drawing/2014/main" id="{1D57022A-818F-4EEA-AFE8-F7DE327DF6F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9175"/>
            <a:ext cx="947738"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a:t>Click to edit Master title style</a:t>
            </a:r>
            <a:endParaRPr lang="en-AU"/>
          </a:p>
        </p:txBody>
      </p:sp>
      <p:sp>
        <p:nvSpPr>
          <p:cNvPr id="4" name="Date Placeholder 2">
            <a:extLst>
              <a:ext uri="{FF2B5EF4-FFF2-40B4-BE49-F238E27FC236}">
                <a16:creationId xmlns:a16="http://schemas.microsoft.com/office/drawing/2014/main" id="{3683EF8C-B581-4231-ACC4-3DD154ADD477}"/>
              </a:ext>
            </a:extLst>
          </p:cNvPr>
          <p:cNvSpPr>
            <a:spLocks noGrp="1"/>
          </p:cNvSpPr>
          <p:nvPr>
            <p:ph type="dt" sz="half" idx="10"/>
          </p:nvPr>
        </p:nvSpPr>
        <p:spPr/>
        <p:txBody>
          <a:bodyPr/>
          <a:lstStyle>
            <a:lvl1pPr defTabSz="685800" eaLnBrk="1" fontAlgn="auto" hangingPunct="1">
              <a:spcBef>
                <a:spcPts val="0"/>
              </a:spcBef>
              <a:spcAft>
                <a:spcPts val="0"/>
              </a:spcAft>
              <a:defRPr dirty="0">
                <a:solidFill>
                  <a:prstClr val="black">
                    <a:tint val="75000"/>
                  </a:prstClr>
                </a:solidFill>
                <a:latin typeface="Calibri"/>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3">
            <a:extLst>
              <a:ext uri="{FF2B5EF4-FFF2-40B4-BE49-F238E27FC236}">
                <a16:creationId xmlns:a16="http://schemas.microsoft.com/office/drawing/2014/main" id="{77D1B5B2-59AB-45BB-9655-A0D2B94A4577}"/>
              </a:ext>
            </a:extLst>
          </p:cNvPr>
          <p:cNvSpPr>
            <a:spLocks noGrp="1"/>
          </p:cNvSpPr>
          <p:nvPr>
            <p:ph type="ftr" sz="quarter" idx="11"/>
          </p:nvPr>
        </p:nvSpPr>
        <p:spPr/>
        <p:txBody>
          <a:bodyPr/>
          <a:lstStyle>
            <a:lvl1pPr defTabSz="685800" eaLnBrk="1" fontAlgn="auto" hangingPunct="1">
              <a:spcBef>
                <a:spcPts val="0"/>
              </a:spcBef>
              <a:spcAft>
                <a:spcPts val="0"/>
              </a:spcAft>
              <a:defRPr>
                <a:solidFill>
                  <a:prstClr val="black">
                    <a:tint val="75000"/>
                  </a:prstClr>
                </a:solidFill>
                <a:latin typeface="Calibri"/>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4">
            <a:extLst>
              <a:ext uri="{FF2B5EF4-FFF2-40B4-BE49-F238E27FC236}">
                <a16:creationId xmlns:a16="http://schemas.microsoft.com/office/drawing/2014/main" id="{63D1DDB7-D9A5-40DB-8168-B3334D457702}"/>
              </a:ext>
            </a:extLst>
          </p:cNvPr>
          <p:cNvSpPr>
            <a:spLocks noGrp="1"/>
          </p:cNvSpPr>
          <p:nvPr>
            <p:ph type="sldNum" sz="quarter" idx="12"/>
          </p:nvPr>
        </p:nvSpPr>
        <p:spPr/>
        <p:txBody>
          <a:bodyPr/>
          <a:lstStyle>
            <a:lvl1pPr defTabSz="685800" eaLnBrk="1" hangingPunct="1">
              <a:defRPr smtClean="0">
                <a:latin typeface="Calibri" panose="020F0502020204030204" pitchFamily="34" charset="0"/>
              </a:defRPr>
            </a:lvl1pPr>
          </a:lstStyle>
          <a:p>
            <a:pPr marL="0" marR="0" lvl="0" indent="0" algn="r" defTabSz="685800" rtl="0" eaLnBrk="1" fontAlgn="base" latinLnBrk="0" hangingPunct="1">
              <a:lnSpc>
                <a:spcPct val="100000"/>
              </a:lnSpc>
              <a:spcBef>
                <a:spcPct val="0"/>
              </a:spcBef>
              <a:spcAft>
                <a:spcPct val="0"/>
              </a:spcAft>
              <a:buClrTx/>
              <a:buSzTx/>
              <a:buFontTx/>
              <a:buNone/>
              <a:tabLst/>
              <a:defRPr/>
            </a:pPr>
            <a:fld id="{DABFEFAB-1DF0-42C6-9316-EC859193FE2C}" type="slidenum">
              <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pPr marL="0" marR="0" lvl="0" indent="0" algn="r" defTabSz="685800" rtl="0" eaLnBrk="1" fontAlgn="base" latinLnBrk="0" hangingPunct="1">
                <a:lnSpc>
                  <a:spcPct val="100000"/>
                </a:lnSpc>
                <a:spcBef>
                  <a:spcPct val="0"/>
                </a:spcBef>
                <a:spcAft>
                  <a:spcPct val="0"/>
                </a:spcAft>
                <a:buClrTx/>
                <a:buSzTx/>
                <a:buFontTx/>
                <a:buNone/>
                <a:tabLst/>
                <a:defRPr/>
              </a:pPr>
              <a:t>‹#›</a:t>
            </a:fld>
            <a:endPar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720266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3C752F08-B96C-4BA3-B983-795D96C406FE}" type="slidenum">
              <a:rPr lang="en-US" altLang="en-US"/>
              <a:pPr/>
              <a:t>‹#›</a:t>
            </a:fld>
            <a:endParaRPr lang="en-US" altLang="en-US" dirty="0"/>
          </a:p>
        </p:txBody>
      </p:sp>
    </p:spTree>
    <p:extLst>
      <p:ext uri="{BB962C8B-B14F-4D97-AF65-F5344CB8AC3E}">
        <p14:creationId xmlns:p14="http://schemas.microsoft.com/office/powerpoint/2010/main" val="991739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3F704D89-D7F0-486E-9957-DB16674D87BB}" type="slidenum">
              <a:rPr lang="en-US" altLang="en-US"/>
              <a:pPr/>
              <a:t>‹#›</a:t>
            </a:fld>
            <a:endParaRPr lang="en-US" altLang="en-US" dirty="0"/>
          </a:p>
        </p:txBody>
      </p:sp>
    </p:spTree>
    <p:extLst>
      <p:ext uri="{BB962C8B-B14F-4D97-AF65-F5344CB8AC3E}">
        <p14:creationId xmlns:p14="http://schemas.microsoft.com/office/powerpoint/2010/main" val="3492818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71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F5B95F0A-30C8-4830-AEAF-535942922F28}" type="slidenum">
              <a:rPr lang="en-US" altLang="en-US"/>
              <a:pPr/>
              <a:t>‹#›</a:t>
            </a:fld>
            <a:endParaRPr lang="en-US" altLang="en-US" dirty="0"/>
          </a:p>
        </p:txBody>
      </p:sp>
    </p:spTree>
    <p:extLst>
      <p:ext uri="{BB962C8B-B14F-4D97-AF65-F5344CB8AC3E}">
        <p14:creationId xmlns:p14="http://schemas.microsoft.com/office/powerpoint/2010/main" val="1808540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8" name="Footer Placeholder 7"/>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9" name="Slide Number Placeholder 8"/>
          <p:cNvSpPr>
            <a:spLocks noGrp="1"/>
          </p:cNvSpPr>
          <p:nvPr>
            <p:ph type="sldNum" sz="quarter" idx="12"/>
          </p:nvPr>
        </p:nvSpPr>
        <p:spPr>
          <a:xfrm>
            <a:off x="685800" y="6248400"/>
            <a:ext cx="1905000" cy="457200"/>
          </a:xfrm>
          <a:prstGeom prst="rect">
            <a:avLst/>
          </a:prstGeom>
        </p:spPr>
        <p:txBody>
          <a:bodyPr/>
          <a:lstStyle>
            <a:lvl1pPr>
              <a:defRPr/>
            </a:lvl1pPr>
          </a:lstStyle>
          <a:p>
            <a:fld id="{61777E68-7BF1-4AEB-BC12-EF042128A74D}" type="slidenum">
              <a:rPr lang="en-US" altLang="en-US"/>
              <a:pPr/>
              <a:t>‹#›</a:t>
            </a:fld>
            <a:endParaRPr lang="en-US" altLang="en-US" dirty="0"/>
          </a:p>
        </p:txBody>
      </p:sp>
    </p:spTree>
    <p:extLst>
      <p:ext uri="{BB962C8B-B14F-4D97-AF65-F5344CB8AC3E}">
        <p14:creationId xmlns:p14="http://schemas.microsoft.com/office/powerpoint/2010/main" val="3850602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4" name="Footer Placeholder 3"/>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5" name="Slide Number Placeholder 4"/>
          <p:cNvSpPr>
            <a:spLocks noGrp="1"/>
          </p:cNvSpPr>
          <p:nvPr>
            <p:ph type="sldNum" sz="quarter" idx="12"/>
          </p:nvPr>
        </p:nvSpPr>
        <p:spPr>
          <a:xfrm>
            <a:off x="685800" y="6248400"/>
            <a:ext cx="1905000" cy="457200"/>
          </a:xfrm>
          <a:prstGeom prst="rect">
            <a:avLst/>
          </a:prstGeom>
        </p:spPr>
        <p:txBody>
          <a:bodyPr/>
          <a:lstStyle>
            <a:lvl1pPr>
              <a:defRPr/>
            </a:lvl1pPr>
          </a:lstStyle>
          <a:p>
            <a:fld id="{F2A11C0B-8B2F-43D7-8830-F0DAF446494D}" type="slidenum">
              <a:rPr lang="en-US" altLang="en-US"/>
              <a:pPr/>
              <a:t>‹#›</a:t>
            </a:fld>
            <a:endParaRPr lang="en-US" altLang="en-US" dirty="0"/>
          </a:p>
        </p:txBody>
      </p:sp>
    </p:spTree>
    <p:extLst>
      <p:ext uri="{BB962C8B-B14F-4D97-AF65-F5344CB8AC3E}">
        <p14:creationId xmlns:p14="http://schemas.microsoft.com/office/powerpoint/2010/main" val="2382461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3" name="Footer Placeholder 2"/>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4" name="Slide Number Placeholder 3"/>
          <p:cNvSpPr>
            <a:spLocks noGrp="1"/>
          </p:cNvSpPr>
          <p:nvPr>
            <p:ph type="sldNum" sz="quarter" idx="12"/>
          </p:nvPr>
        </p:nvSpPr>
        <p:spPr>
          <a:xfrm>
            <a:off x="685800" y="6248400"/>
            <a:ext cx="1905000" cy="457200"/>
          </a:xfrm>
          <a:prstGeom prst="rect">
            <a:avLst/>
          </a:prstGeom>
        </p:spPr>
        <p:txBody>
          <a:bodyPr/>
          <a:lstStyle>
            <a:lvl1pPr>
              <a:defRPr/>
            </a:lvl1pPr>
          </a:lstStyle>
          <a:p>
            <a:fld id="{13716F0C-01C0-4189-83A7-AB7524DEEF12}" type="slidenum">
              <a:rPr lang="en-US" altLang="en-US"/>
              <a:pPr/>
              <a:t>‹#›</a:t>
            </a:fld>
            <a:endParaRPr lang="en-US" altLang="en-US" dirty="0"/>
          </a:p>
        </p:txBody>
      </p:sp>
    </p:spTree>
    <p:extLst>
      <p:ext uri="{BB962C8B-B14F-4D97-AF65-F5344CB8AC3E}">
        <p14:creationId xmlns:p14="http://schemas.microsoft.com/office/powerpoint/2010/main" val="1025919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C977C8D5-DFA4-4C10-8957-144605BB8FC5}" type="slidenum">
              <a:rPr lang="en-US" altLang="en-US"/>
              <a:pPr/>
              <a:t>‹#›</a:t>
            </a:fld>
            <a:endParaRPr lang="en-US" altLang="en-US" dirty="0"/>
          </a:p>
        </p:txBody>
      </p:sp>
    </p:spTree>
    <p:extLst>
      <p:ext uri="{BB962C8B-B14F-4D97-AF65-F5344CB8AC3E}">
        <p14:creationId xmlns:p14="http://schemas.microsoft.com/office/powerpoint/2010/main" val="3219090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55B96F99-35AF-4E72-BCD7-7495715431AA}" type="slidenum">
              <a:rPr lang="en-US" altLang="en-US"/>
              <a:pPr/>
              <a:t>‹#›</a:t>
            </a:fld>
            <a:endParaRPr lang="en-US" altLang="en-US" dirty="0"/>
          </a:p>
        </p:txBody>
      </p:sp>
    </p:spTree>
    <p:extLst>
      <p:ext uri="{BB962C8B-B14F-4D97-AF65-F5344CB8AC3E}">
        <p14:creationId xmlns:p14="http://schemas.microsoft.com/office/powerpoint/2010/main" val="3381756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p>
            <a:pPr lvl="0"/>
            <a:r>
              <a:rPr lang="en-US" altLang="en-US" dirty="0"/>
              <a:t>Click to edit Master title style</a:t>
            </a:r>
          </a:p>
        </p:txBody>
      </p:sp>
      <p:sp>
        <p:nvSpPr>
          <p:cNvPr id="1027" name="Rectangle 3"/>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000" b="0">
          <a:solidFill>
            <a:schemeClr val="tx2"/>
          </a:solidFill>
          <a:latin typeface="Calibri" panose="020F0502020204030204" pitchFamily="34" charset="0"/>
          <a:ea typeface="+mj-ea"/>
          <a:cs typeface="Calibri" panose="020F0502020204030204" pitchFamily="34" charset="0"/>
        </a:defRPr>
      </a:lvl1pPr>
      <a:lvl2pPr algn="ctr" rtl="0" eaLnBrk="0" fontAlgn="base" hangingPunct="0">
        <a:spcBef>
          <a:spcPct val="0"/>
        </a:spcBef>
        <a:spcAft>
          <a:spcPct val="0"/>
        </a:spcAft>
        <a:defRPr sz="3200" b="1">
          <a:solidFill>
            <a:schemeClr val="tx2"/>
          </a:solidFill>
          <a:latin typeface="Arial" charset="0"/>
        </a:defRPr>
      </a:lvl2pPr>
      <a:lvl3pPr algn="ctr" rtl="0" eaLnBrk="0" fontAlgn="base" hangingPunct="0">
        <a:spcBef>
          <a:spcPct val="0"/>
        </a:spcBef>
        <a:spcAft>
          <a:spcPct val="0"/>
        </a:spcAft>
        <a:defRPr sz="3200" b="1">
          <a:solidFill>
            <a:schemeClr val="tx2"/>
          </a:solidFill>
          <a:latin typeface="Arial" charset="0"/>
        </a:defRPr>
      </a:lvl3pPr>
      <a:lvl4pPr algn="ctr" rtl="0" eaLnBrk="0" fontAlgn="base" hangingPunct="0">
        <a:spcBef>
          <a:spcPct val="0"/>
        </a:spcBef>
        <a:spcAft>
          <a:spcPct val="0"/>
        </a:spcAft>
        <a:defRPr sz="3200" b="1">
          <a:solidFill>
            <a:schemeClr val="tx2"/>
          </a:solidFill>
          <a:latin typeface="Arial" charset="0"/>
        </a:defRPr>
      </a:lvl4pPr>
      <a:lvl5pPr algn="ctr" rtl="0" eaLnBrk="0" fontAlgn="base" hangingPunct="0">
        <a:spcBef>
          <a:spcPct val="0"/>
        </a:spcBef>
        <a:spcAft>
          <a:spcPct val="0"/>
        </a:spcAft>
        <a:defRPr sz="3200" b="1">
          <a:solidFill>
            <a:schemeClr val="tx2"/>
          </a:solidFill>
          <a:latin typeface="Arial" charset="0"/>
        </a:defRPr>
      </a:lvl5pPr>
      <a:lvl6pPr marL="457200" algn="ctr" rtl="0" eaLnBrk="0" fontAlgn="base" hangingPunct="0">
        <a:spcBef>
          <a:spcPct val="0"/>
        </a:spcBef>
        <a:spcAft>
          <a:spcPct val="0"/>
        </a:spcAft>
        <a:defRPr sz="3200" b="1">
          <a:solidFill>
            <a:schemeClr val="tx2"/>
          </a:solidFill>
          <a:latin typeface="Arial" charset="0"/>
        </a:defRPr>
      </a:lvl6pPr>
      <a:lvl7pPr marL="914400" algn="ctr" rtl="0" eaLnBrk="0" fontAlgn="base" hangingPunct="0">
        <a:spcBef>
          <a:spcPct val="0"/>
        </a:spcBef>
        <a:spcAft>
          <a:spcPct val="0"/>
        </a:spcAft>
        <a:defRPr sz="3200" b="1">
          <a:solidFill>
            <a:schemeClr val="tx2"/>
          </a:solidFill>
          <a:latin typeface="Arial" charset="0"/>
        </a:defRPr>
      </a:lvl7pPr>
      <a:lvl8pPr marL="1371600" algn="ctr" rtl="0" eaLnBrk="0" fontAlgn="base" hangingPunct="0">
        <a:spcBef>
          <a:spcPct val="0"/>
        </a:spcBef>
        <a:spcAft>
          <a:spcPct val="0"/>
        </a:spcAft>
        <a:defRPr sz="3200" b="1">
          <a:solidFill>
            <a:schemeClr val="tx2"/>
          </a:solidFill>
          <a:latin typeface="Arial" charset="0"/>
        </a:defRPr>
      </a:lvl8pPr>
      <a:lvl9pPr marL="1828800" algn="ctr" rtl="0" eaLnBrk="0" fontAlgn="base" hangingPunct="0">
        <a:spcBef>
          <a:spcPct val="0"/>
        </a:spcBef>
        <a:spcAft>
          <a:spcPct val="0"/>
        </a:spcAft>
        <a:defRPr sz="3200" b="1">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hangingPunct="0">
        <a:spcBef>
          <a:spcPct val="20000"/>
        </a:spcBef>
        <a:spcAft>
          <a:spcPct val="0"/>
        </a:spcAft>
        <a:buChar char="–"/>
        <a:defRPr sz="2800">
          <a:solidFill>
            <a:schemeClr val="tx1"/>
          </a:solidFill>
          <a:latin typeface="Calibri" panose="020F0502020204030204" pitchFamily="34" charset="0"/>
          <a:cs typeface="Calibri" panose="020F0502020204030204" pitchFamily="34" charset="0"/>
        </a:defRPr>
      </a:lvl2pPr>
      <a:lvl3pPr marL="1143000" indent="-228600" algn="l" rtl="0" eaLnBrk="0" fontAlgn="base" hangingPunct="0">
        <a:spcBef>
          <a:spcPct val="20000"/>
        </a:spcBef>
        <a:spcAft>
          <a:spcPct val="0"/>
        </a:spcAft>
        <a:buChar char="•"/>
        <a:defRPr sz="2400">
          <a:solidFill>
            <a:schemeClr val="tx1"/>
          </a:solidFill>
          <a:latin typeface="Calibri" panose="020F0502020204030204" pitchFamily="34" charset="0"/>
          <a:cs typeface="Calibri" panose="020F0502020204030204" pitchFamily="34" charset="0"/>
        </a:defRPr>
      </a:lvl3pPr>
      <a:lvl4pPr marL="1600200" indent="-228600" algn="l" rtl="0" eaLnBrk="0" fontAlgn="base" hangingPunct="0">
        <a:spcBef>
          <a:spcPct val="20000"/>
        </a:spcBef>
        <a:spcAft>
          <a:spcPct val="0"/>
        </a:spcAft>
        <a:buChar char="–"/>
        <a:defRPr sz="2200">
          <a:solidFill>
            <a:schemeClr val="tx1"/>
          </a:solidFill>
          <a:latin typeface="Calibri" panose="020F0502020204030204" pitchFamily="34" charset="0"/>
          <a:cs typeface="Calibri" panose="020F0502020204030204" pitchFamily="34" charset="0"/>
        </a:defRPr>
      </a:lvl4pPr>
      <a:lvl5pPr marL="2057400" indent="-228600" algn="l" rtl="0" eaLnBrk="0" fontAlgn="base" hangingPunct="0">
        <a:spcBef>
          <a:spcPct val="20000"/>
        </a:spcBef>
        <a:spcAft>
          <a:spcPct val="0"/>
        </a:spcAft>
        <a:buChar char="»"/>
        <a:defRPr sz="2200">
          <a:solidFill>
            <a:schemeClr val="tx1"/>
          </a:solidFill>
          <a:latin typeface="Calibri" panose="020F0502020204030204" pitchFamily="34" charset="0"/>
          <a:cs typeface="Calibri" panose="020F0502020204030204" pitchFamily="34" charset="0"/>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2E5AFF2B-81F4-4BFB-A904-7CEACAFB4198}"/>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AU" altLang="en-US"/>
          </a:p>
        </p:txBody>
      </p:sp>
      <p:sp>
        <p:nvSpPr>
          <p:cNvPr id="3075" name="Text Placeholder 2">
            <a:extLst>
              <a:ext uri="{FF2B5EF4-FFF2-40B4-BE49-F238E27FC236}">
                <a16:creationId xmlns:a16="http://schemas.microsoft.com/office/drawing/2014/main" id="{504930ED-37A6-4319-A6E6-4170E528C6D3}"/>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AU" altLang="en-US"/>
          </a:p>
        </p:txBody>
      </p:sp>
      <p:sp>
        <p:nvSpPr>
          <p:cNvPr id="4" name="Date Placeholder 3">
            <a:extLst>
              <a:ext uri="{FF2B5EF4-FFF2-40B4-BE49-F238E27FC236}">
                <a16:creationId xmlns:a16="http://schemas.microsoft.com/office/drawing/2014/main" id="{7B6385B9-6669-43F3-971A-5B36E24D3967}"/>
              </a:ext>
            </a:extLst>
          </p:cNvPr>
          <p:cNvSpPr>
            <a:spLocks noGrp="1"/>
          </p:cNvSpPr>
          <p:nvPr>
            <p:ph type="dt" sz="half" idx="2"/>
          </p:nvPr>
        </p:nvSpPr>
        <p:spPr>
          <a:xfrm>
            <a:off x="1004888" y="6356350"/>
            <a:ext cx="1681162" cy="365125"/>
          </a:xfrm>
          <a:prstGeom prst="rect">
            <a:avLst/>
          </a:prstGeom>
        </p:spPr>
        <p:txBody>
          <a:bodyPr vert="horz" lIns="91440" tIns="45720" rIns="91440" bIns="45720" rtlCol="0" anchor="ctr"/>
          <a:lstStyle>
            <a:lvl1pPr algn="l">
              <a:defRPr sz="900" dirty="0">
                <a:solidFill>
                  <a:schemeClr val="tx1">
                    <a:tint val="75000"/>
                  </a:schemeClr>
                </a:solidFill>
              </a:defRPr>
            </a:lvl1pPr>
          </a:lstStyle>
          <a:p>
            <a:pPr>
              <a:defRPr/>
            </a:pPr>
            <a:endParaRPr lang="en-AU"/>
          </a:p>
        </p:txBody>
      </p:sp>
      <p:sp>
        <p:nvSpPr>
          <p:cNvPr id="5" name="Footer Placeholder 4">
            <a:extLst>
              <a:ext uri="{FF2B5EF4-FFF2-40B4-BE49-F238E27FC236}">
                <a16:creationId xmlns:a16="http://schemas.microsoft.com/office/drawing/2014/main" id="{4A392FEC-52B5-47A0-8D8C-7EB45C8705F3}"/>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AU"/>
          </a:p>
        </p:txBody>
      </p:sp>
      <p:sp>
        <p:nvSpPr>
          <p:cNvPr id="6" name="Slide Number Placeholder 5">
            <a:extLst>
              <a:ext uri="{FF2B5EF4-FFF2-40B4-BE49-F238E27FC236}">
                <a16:creationId xmlns:a16="http://schemas.microsoft.com/office/drawing/2014/main" id="{2540BD71-08BE-4341-8E13-32A300E7836A}"/>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900" smtClean="0">
                <a:solidFill>
                  <a:srgbClr val="898989"/>
                </a:solidFill>
              </a:defRPr>
            </a:lvl1pPr>
          </a:lstStyle>
          <a:p>
            <a:pPr>
              <a:defRPr/>
            </a:pPr>
            <a:fld id="{5021C190-2045-4020-9425-50C3A4681075}" type="slidenum">
              <a:rPr lang="en-AU" altLang="en-US"/>
              <a:pPr>
                <a:defRPr/>
              </a:pPr>
              <a:t>‹#›</a:t>
            </a:fld>
            <a:endParaRPr lang="en-AU" altLang="en-US"/>
          </a:p>
        </p:txBody>
      </p:sp>
      <p:pic>
        <p:nvPicPr>
          <p:cNvPr id="3079" name="Picture 2">
            <a:extLst>
              <a:ext uri="{FF2B5EF4-FFF2-40B4-BE49-F238E27FC236}">
                <a16:creationId xmlns:a16="http://schemas.microsoft.com/office/drawing/2014/main" id="{A5AD0928-F476-48EE-82DB-685D6443B5F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099175"/>
            <a:ext cx="947738"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6490535"/>
      </p:ext>
    </p:extLst>
  </p:cSld>
  <p:clrMap bg1="lt1" tx1="dk1" bg2="lt2" tx2="dk2" accent1="accent1" accent2="accent2" accent3="accent3" accent4="accent4" accent5="accent5" accent6="accent6" hlink="hlink" folHlink="folHlink"/>
  <p:sldLayoutIdLst>
    <p:sldLayoutId id="2147483661" r:id="rId1"/>
    <p:sldLayoutId id="2147483663" r:id="rId2"/>
  </p:sldLayoutIdLst>
  <p:hf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8.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10.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11.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1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1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20.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hemeOverride" Target="../theme/themeOverride23.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2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2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hemeOverride" Target="../theme/themeOverride29.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hemeOverride" Target="../theme/themeOverride30.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hemeOverride" Target="../theme/themeOverr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hemeOverride" Target="../theme/themeOverride3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hemeOverride" Target="../theme/themeOverride33.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hemeOverride" Target="../theme/themeOverride34.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hemeOverride" Target="../theme/themeOverride35.xm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hemeOverride" Target="../theme/themeOverride36.xml"/><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hemeOverride" Target="../theme/themeOverride37.xml"/><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hemeOverride" Target="../theme/themeOverride38.xml"/><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hemeOverride" Target="../theme/themeOverride39.xml"/><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hemeOverride" Target="../theme/themeOverride40.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hemeOverride" Target="../theme/themeOverride4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hemeOverride" Target="../theme/themeOverride4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hemeOverride" Target="../theme/themeOverride43.x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hemeOverride" Target="../theme/themeOverride44.xml"/><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hemeOverride" Target="../theme/themeOverride45.xml"/><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hemeOverride" Target="../theme/themeOverride46.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hemeOverride" Target="../theme/themeOverride47.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hemeOverride" Target="../theme/themeOverride4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hemeOverride" Target="../theme/themeOverride49.xml"/><Relationship Id="rId4" Type="http://schemas.openxmlformats.org/officeDocument/2006/relationships/image" Target="../media/image29.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hemeOverride" Target="../theme/themeOverride50.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hemeOverride" Target="../theme/themeOverride51.xml"/><Relationship Id="rId4" Type="http://schemas.openxmlformats.org/officeDocument/2006/relationships/image" Target="../media/image30.gi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hemeOverride" Target="../theme/themeOverride5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hemeOverride" Target="../theme/themeOverride53.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themeOverride" Target="../theme/themeOverride54.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hemeOverride" Target="../theme/themeOverride55.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themeOverride" Target="../theme/themeOverride56.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themeOverride" Target="../theme/themeOverride57.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hemeOverride" Target="../theme/themeOverride5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hemeOverride" Target="../theme/themeOverride59.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themeOverride" Target="../theme/themeOverride60.xml"/><Relationship Id="rId4" Type="http://schemas.openxmlformats.org/officeDocument/2006/relationships/image" Target="../media/image31.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hemeOverride" Target="../theme/themeOverride61.xml"/></Relationships>
</file>

<file path=ppt/slides/_rels/slide7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4">
            <a:extLst>
              <a:ext uri="{FF2B5EF4-FFF2-40B4-BE49-F238E27FC236}">
                <a16:creationId xmlns:a16="http://schemas.microsoft.com/office/drawing/2014/main" id="{F8637539-E732-4FEF-8D94-7A6627938145}"/>
              </a:ext>
            </a:extLst>
          </p:cNvPr>
          <p:cNvGrpSpPr>
            <a:grpSpLocks/>
          </p:cNvGrpSpPr>
          <p:nvPr/>
        </p:nvGrpSpPr>
        <p:grpSpPr bwMode="auto">
          <a:xfrm>
            <a:off x="0" y="0"/>
            <a:ext cx="9144000" cy="269875"/>
            <a:chOff x="0" y="-506"/>
            <a:chExt cx="11906" cy="171"/>
          </a:xfrm>
        </p:grpSpPr>
        <p:grpSp>
          <p:nvGrpSpPr>
            <p:cNvPr id="12295" name="Group 5">
              <a:extLst>
                <a:ext uri="{FF2B5EF4-FFF2-40B4-BE49-F238E27FC236}">
                  <a16:creationId xmlns:a16="http://schemas.microsoft.com/office/drawing/2014/main" id="{E1062516-D386-49EF-8EE5-62092D283EEE}"/>
                </a:ext>
              </a:extLst>
            </p:cNvPr>
            <p:cNvGrpSpPr>
              <a:grpSpLocks/>
            </p:cNvGrpSpPr>
            <p:nvPr/>
          </p:nvGrpSpPr>
          <p:grpSpPr bwMode="auto">
            <a:xfrm>
              <a:off x="8929" y="-506"/>
              <a:ext cx="2977" cy="171"/>
              <a:chOff x="8929" y="-506"/>
              <a:chExt cx="2977" cy="171"/>
            </a:xfrm>
          </p:grpSpPr>
          <p:sp>
            <p:nvSpPr>
              <p:cNvPr id="13" name="Freeform 12">
                <a:extLst>
                  <a:ext uri="{FF2B5EF4-FFF2-40B4-BE49-F238E27FC236}">
                    <a16:creationId xmlns:a16="http://schemas.microsoft.com/office/drawing/2014/main" id="{BD5DDBA0-791F-4176-9B31-1CC9F813516C}"/>
                  </a:ext>
                </a:extLst>
              </p:cNvPr>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p:spPr>
            <p:txBody>
              <a:bodyPr lIns="68580" tIns="34290" rIns="68580" bIns="34290" upright="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96" name="Group 6">
              <a:extLst>
                <a:ext uri="{FF2B5EF4-FFF2-40B4-BE49-F238E27FC236}">
                  <a16:creationId xmlns:a16="http://schemas.microsoft.com/office/drawing/2014/main" id="{6FB7F805-B0E1-49CF-9BD9-E8AEBA5D8E4F}"/>
                </a:ext>
              </a:extLst>
            </p:cNvPr>
            <p:cNvGrpSpPr>
              <a:grpSpLocks/>
            </p:cNvGrpSpPr>
            <p:nvPr/>
          </p:nvGrpSpPr>
          <p:grpSpPr bwMode="auto">
            <a:xfrm>
              <a:off x="5953" y="-506"/>
              <a:ext cx="2977" cy="171"/>
              <a:chOff x="5953" y="-506"/>
              <a:chExt cx="2977" cy="171"/>
            </a:xfrm>
          </p:grpSpPr>
          <p:sp>
            <p:nvSpPr>
              <p:cNvPr id="12" name="Freeform 11">
                <a:extLst>
                  <a:ext uri="{FF2B5EF4-FFF2-40B4-BE49-F238E27FC236}">
                    <a16:creationId xmlns:a16="http://schemas.microsoft.com/office/drawing/2014/main" id="{461CCAF3-19A3-4BA6-A42A-DC9BF0EEE8CE}"/>
                  </a:ext>
                </a:extLst>
              </p:cNvPr>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p:spPr>
            <p:txBody>
              <a:bodyPr lIns="68580" tIns="34290" rIns="68580" bIns="34290" upright="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97" name="Group 7">
              <a:extLst>
                <a:ext uri="{FF2B5EF4-FFF2-40B4-BE49-F238E27FC236}">
                  <a16:creationId xmlns:a16="http://schemas.microsoft.com/office/drawing/2014/main" id="{D399F3F7-2B85-4F47-B4BE-604F291CD93F}"/>
                </a:ext>
              </a:extLst>
            </p:cNvPr>
            <p:cNvGrpSpPr>
              <a:grpSpLocks/>
            </p:cNvGrpSpPr>
            <p:nvPr/>
          </p:nvGrpSpPr>
          <p:grpSpPr bwMode="auto">
            <a:xfrm>
              <a:off x="2976" y="-506"/>
              <a:ext cx="2977" cy="171"/>
              <a:chOff x="2976" y="-506"/>
              <a:chExt cx="2977" cy="171"/>
            </a:xfrm>
          </p:grpSpPr>
          <p:sp>
            <p:nvSpPr>
              <p:cNvPr id="11" name="Freeform 10">
                <a:extLst>
                  <a:ext uri="{FF2B5EF4-FFF2-40B4-BE49-F238E27FC236}">
                    <a16:creationId xmlns:a16="http://schemas.microsoft.com/office/drawing/2014/main" id="{E3B1DAF1-3E93-412A-91EA-866E0E3F266F}"/>
                  </a:ext>
                </a:extLst>
              </p:cNvPr>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p:spPr>
            <p:txBody>
              <a:bodyPr lIns="68580" tIns="34290" rIns="68580" bIns="34290" upright="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98" name="Group 8">
              <a:extLst>
                <a:ext uri="{FF2B5EF4-FFF2-40B4-BE49-F238E27FC236}">
                  <a16:creationId xmlns:a16="http://schemas.microsoft.com/office/drawing/2014/main" id="{C6A46C35-DC31-4B07-AE70-C8D10403C20A}"/>
                </a:ext>
              </a:extLst>
            </p:cNvPr>
            <p:cNvGrpSpPr>
              <a:grpSpLocks/>
            </p:cNvGrpSpPr>
            <p:nvPr/>
          </p:nvGrpSpPr>
          <p:grpSpPr bwMode="auto">
            <a:xfrm>
              <a:off x="0" y="-506"/>
              <a:ext cx="2977" cy="171"/>
              <a:chOff x="0" y="-506"/>
              <a:chExt cx="2977" cy="171"/>
            </a:xfrm>
          </p:grpSpPr>
          <p:sp>
            <p:nvSpPr>
              <p:cNvPr id="10" name="Freeform 9">
                <a:extLst>
                  <a:ext uri="{FF2B5EF4-FFF2-40B4-BE49-F238E27FC236}">
                    <a16:creationId xmlns:a16="http://schemas.microsoft.com/office/drawing/2014/main" id="{41D2B887-4048-485A-8856-3974E2CA35E2}"/>
                  </a:ext>
                </a:extLst>
              </p:cNvPr>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p:spPr>
            <p:txBody>
              <a:bodyPr lIns="68580" tIns="34290" rIns="68580" bIns="34290" upright="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pic>
        <p:nvPicPr>
          <p:cNvPr id="12291" name="Picture 2" descr="C:\Users\Trent\Documents\M&amp;R\Kent Master Logos\KENT LOGO 2015 v2\RGB\JPG\RGB-WHITE-bg.jpg">
            <a:extLst>
              <a:ext uri="{FF2B5EF4-FFF2-40B4-BE49-F238E27FC236}">
                <a16:creationId xmlns:a16="http://schemas.microsoft.com/office/drawing/2014/main" id="{4394DAB5-2872-4E0C-A34A-5D0E615BD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657350"/>
            <a:ext cx="4486275" cy="270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Date Placeholder 1">
            <a:extLst>
              <a:ext uri="{FF2B5EF4-FFF2-40B4-BE49-F238E27FC236}">
                <a16:creationId xmlns:a16="http://schemas.microsoft.com/office/drawing/2014/main" id="{873E556D-280B-4C00-A12C-4F501BF4B7B6}"/>
              </a:ext>
            </a:extLst>
          </p:cNvPr>
          <p:cNvSpPr txBox="1">
            <a:spLocks noChangeArrowheads="1"/>
          </p:cNvSpPr>
          <p:nvPr/>
        </p:nvSpPr>
        <p:spPr bwMode="auto">
          <a:xfrm>
            <a:off x="5327650" y="60960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AU" altLang="en-US" sz="900" b="1" i="0" u="none" strike="noStrike" kern="1200" cap="none" spc="0" normalizeH="0" baseline="0" noProof="0">
                <a:ln>
                  <a:noFill/>
                </a:ln>
                <a:solidFill>
                  <a:srgbClr val="898989"/>
                </a:solidFill>
                <a:effectLst/>
                <a:uLnTx/>
                <a:uFillTx/>
                <a:latin typeface="Arial" panose="020B0604020202020204" pitchFamily="34" charset="0"/>
                <a:ea typeface="+mn-ea"/>
                <a:cs typeface="+mn-cs"/>
              </a:rPr>
              <a:t>Kent Institute Australia Pty. Ltd</a:t>
            </a:r>
            <a:r>
              <a:rPr kumimoji="0" lang="en-AU"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mn-cs"/>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AU"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mn-cs"/>
              </a:rPr>
              <a:t>ABN 49 003 577 302  CRICOS Code: 00161E</a:t>
            </a:r>
            <a:br>
              <a:rPr kumimoji="0" lang="en-AU"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mn-cs"/>
              </a:rPr>
            </a:br>
            <a:r>
              <a:rPr kumimoji="0" lang="en-AU"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mn-cs"/>
              </a:rPr>
              <a:t>RTO Code: 90458  TEQSA Provider Number: PRV12051</a:t>
            </a:r>
          </a:p>
        </p:txBody>
      </p:sp>
      <p:sp>
        <p:nvSpPr>
          <p:cNvPr id="12293" name="Rectangle 2">
            <a:extLst>
              <a:ext uri="{FF2B5EF4-FFF2-40B4-BE49-F238E27FC236}">
                <a16:creationId xmlns:a16="http://schemas.microsoft.com/office/drawing/2014/main" id="{61D9A914-958E-488D-806E-F4E3D05EA713}"/>
              </a:ext>
            </a:extLst>
          </p:cNvPr>
          <p:cNvSpPr>
            <a:spLocks noChangeArrowheads="1"/>
          </p:cNvSpPr>
          <p:nvPr/>
        </p:nvSpPr>
        <p:spPr bwMode="auto">
          <a:xfrm>
            <a:off x="1447800" y="4572000"/>
            <a:ext cx="61261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AU" altLang="en-US" sz="2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CARC103 – Computer Architecture</a:t>
            </a:r>
          </a:p>
        </p:txBody>
      </p:sp>
      <p:sp>
        <p:nvSpPr>
          <p:cNvPr id="12294" name="Slide Number Placeholder 3">
            <a:extLst>
              <a:ext uri="{FF2B5EF4-FFF2-40B4-BE49-F238E27FC236}">
                <a16:creationId xmlns:a16="http://schemas.microsoft.com/office/drawing/2014/main" id="{2BA1786F-58A6-4514-B4E8-1D7052C501E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a:solidFill>
                  <a:schemeClr val="tx1"/>
                </a:solidFill>
                <a:latin typeface="Arial" panose="020B0604020202020204" pitchFamily="34" charset="0"/>
              </a:defRPr>
            </a:lvl1pPr>
            <a:lvl2pPr marL="742950" indent="-285750" defTabSz="685800">
              <a:defRPr>
                <a:solidFill>
                  <a:schemeClr val="tx1"/>
                </a:solidFill>
                <a:latin typeface="Arial" panose="020B0604020202020204" pitchFamily="34" charset="0"/>
              </a:defRPr>
            </a:lvl2pPr>
            <a:lvl3pPr marL="1143000" indent="-228600" defTabSz="685800">
              <a:defRPr>
                <a:solidFill>
                  <a:schemeClr val="tx1"/>
                </a:solidFill>
                <a:latin typeface="Arial" panose="020B0604020202020204" pitchFamily="34" charset="0"/>
              </a:defRPr>
            </a:lvl3pPr>
            <a:lvl4pPr marL="1600200" indent="-228600" defTabSz="685800">
              <a:defRPr>
                <a:solidFill>
                  <a:schemeClr val="tx1"/>
                </a:solidFill>
                <a:latin typeface="Arial" panose="020B0604020202020204" pitchFamily="34" charset="0"/>
              </a:defRPr>
            </a:lvl4pPr>
            <a:lvl5pPr marL="2057400" indent="-228600" defTabSz="685800">
              <a:defRPr>
                <a:solidFill>
                  <a:schemeClr val="tx1"/>
                </a:solidFill>
                <a:latin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fld id="{9CC0CBB6-406E-4654-97A2-055B251FF6EB}" type="slidenum">
              <a:rPr kumimoji="0" lang="en-AU" altLang="en-US" sz="9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685800" rtl="0" eaLnBrk="1" fontAlgn="base" latinLnBrk="0" hangingPunct="1">
                <a:lnSpc>
                  <a:spcPct val="100000"/>
                </a:lnSpc>
                <a:spcBef>
                  <a:spcPct val="0"/>
                </a:spcBef>
                <a:spcAft>
                  <a:spcPct val="0"/>
                </a:spcAft>
                <a:buClrTx/>
                <a:buSzTx/>
                <a:buFontTx/>
                <a:buNone/>
                <a:tabLst/>
                <a:defRPr/>
              </a:pPr>
              <a:t>1</a:t>
            </a:fld>
            <a:endPar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886961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03" name="Rectangle 7"/>
          <p:cNvSpPr>
            <a:spLocks noGrp="1" noChangeArrowheads="1"/>
          </p:cNvSpPr>
          <p:nvPr>
            <p:ph type="title"/>
          </p:nvPr>
        </p:nvSpPr>
        <p:spPr>
          <a:xfrm>
            <a:off x="685800" y="114300"/>
            <a:ext cx="7772400" cy="990600"/>
          </a:xfrm>
        </p:spPr>
        <p:txBody>
          <a:bodyPr>
            <a:noAutofit/>
          </a:bodyPr>
          <a:lstStyle/>
          <a:p>
            <a:r>
              <a:rPr lang="en-US" altLang="en-US" sz="3200" dirty="0"/>
              <a:t>Signed Integer Representation </a:t>
            </a:r>
          </a:p>
        </p:txBody>
      </p:sp>
      <p:sp>
        <p:nvSpPr>
          <p:cNvPr id="183299" name="Rectangle 3"/>
          <p:cNvSpPr>
            <a:spLocks noGrp="1" noChangeArrowheads="1"/>
          </p:cNvSpPr>
          <p:nvPr>
            <p:ph idx="1"/>
          </p:nvPr>
        </p:nvSpPr>
        <p:spPr>
          <a:xfrm>
            <a:off x="671004" y="2133600"/>
            <a:ext cx="3886200" cy="4114800"/>
          </a:xfrm>
        </p:spPr>
        <p:txBody>
          <a:bodyPr>
            <a:normAutofit fontScale="85000" lnSpcReduction="20000"/>
          </a:bodyPr>
          <a:lstStyle/>
          <a:p>
            <a:r>
              <a:rPr lang="en-US" altLang="en-US" dirty="0"/>
              <a:t>Example (1):</a:t>
            </a:r>
          </a:p>
          <a:p>
            <a:pPr lvl="1"/>
            <a:r>
              <a:rPr lang="en-US" altLang="en-US" dirty="0"/>
              <a:t>Using signed magnitude binary arithmetic, find the sum of 75 and 46.</a:t>
            </a:r>
          </a:p>
          <a:p>
            <a:r>
              <a:rPr lang="en-US" altLang="en-US" dirty="0"/>
              <a:t>First, convert 75 and 46 to binary, and arrange as a sum, but separate the (positive) sign bits from the magnitude bits.</a:t>
            </a:r>
          </a:p>
        </p:txBody>
      </p:sp>
      <p:pic>
        <p:nvPicPr>
          <p:cNvPr id="3" name="Picture 2" descr="An illustration of addition of 2 signed numbers. The sign bit of the first number is 0. The binary representation of the first number is 1 0 0 1 0 1 1. The sign bit of the second number is 0. The binary representation of the second number is 0 1 0 1 1 1 0. ">
            <a:extLst>
              <a:ext uri="{FF2B5EF4-FFF2-40B4-BE49-F238E27FC236}">
                <a16:creationId xmlns:a16="http://schemas.microsoft.com/office/drawing/2014/main" id="{30C2B6C3-9244-EB4A-9B45-BD1D35821C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2286000"/>
            <a:ext cx="3124200" cy="2019300"/>
          </a:xfrm>
          <a:prstGeom prst="rect">
            <a:avLst/>
          </a:prstGeom>
        </p:spPr>
      </p:pic>
      <p:sp>
        <p:nvSpPr>
          <p:cNvPr id="5" name="Text Box 4">
            <a:extLst>
              <a:ext uri="{FF2B5EF4-FFF2-40B4-BE49-F238E27FC236}">
                <a16:creationId xmlns:a16="http://schemas.microsoft.com/office/drawing/2014/main" id="{B7188465-E582-4983-BAAD-1280B9F8D13B}"/>
              </a:ext>
            </a:extLst>
          </p:cNvPr>
          <p:cNvSpPr txBox="1">
            <a:spLocks noChangeArrowheads="1"/>
          </p:cNvSpPr>
          <p:nvPr/>
        </p:nvSpPr>
        <p:spPr bwMode="auto">
          <a:xfrm>
            <a:off x="660647" y="1238250"/>
            <a:ext cx="7467600" cy="762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spcBef>
                <a:spcPct val="50000"/>
              </a:spcBef>
            </a:pPr>
            <a:r>
              <a:rPr lang="en-US" altLang="en-US" sz="2200" u="none" baseline="0" dirty="0">
                <a:solidFill>
                  <a:srgbClr val="000000"/>
                </a:solidFill>
                <a:latin typeface="+mj-lt"/>
              </a:rPr>
              <a:t>Let’s see how the addition rules work with signed magnitude numbers . . .</a:t>
            </a:r>
            <a:endParaRPr lang="en-US" altLang="en-US" sz="2400" u="none" baseline="0" dirty="0">
              <a:solidFill>
                <a:srgbClr val="000000"/>
              </a:solidFill>
              <a:latin typeface="+mj-lt"/>
            </a:endParaRPr>
          </a:p>
        </p:txBody>
      </p:sp>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6" name="Rectangle 8"/>
          <p:cNvSpPr>
            <a:spLocks noGrp="1" noChangeArrowheads="1"/>
          </p:cNvSpPr>
          <p:nvPr>
            <p:ph type="title"/>
          </p:nvPr>
        </p:nvSpPr>
        <p:spPr/>
        <p:txBody>
          <a:bodyPr>
            <a:normAutofit/>
          </a:bodyPr>
          <a:lstStyle/>
          <a:p>
            <a:r>
              <a:rPr lang="en-US" altLang="en-US" dirty="0"/>
              <a:t>Signed Integer Representation </a:t>
            </a:r>
          </a:p>
        </p:txBody>
      </p:sp>
      <p:sp>
        <p:nvSpPr>
          <p:cNvPr id="191491" name="Rectangle 3"/>
          <p:cNvSpPr>
            <a:spLocks noGrp="1" noChangeArrowheads="1"/>
          </p:cNvSpPr>
          <p:nvPr>
            <p:ph idx="1"/>
          </p:nvPr>
        </p:nvSpPr>
        <p:spPr>
          <a:xfrm>
            <a:off x="685800" y="1828800"/>
            <a:ext cx="4114800" cy="4114800"/>
          </a:xfrm>
        </p:spPr>
        <p:txBody>
          <a:bodyPr>
            <a:normAutofit fontScale="92500" lnSpcReduction="20000"/>
          </a:bodyPr>
          <a:lstStyle/>
          <a:p>
            <a:r>
              <a:rPr lang="en-US" altLang="en-US" dirty="0"/>
              <a:t>Example (1):</a:t>
            </a:r>
          </a:p>
          <a:p>
            <a:pPr lvl="1"/>
            <a:r>
              <a:rPr lang="en-US" altLang="en-US" dirty="0"/>
              <a:t>Using signed magnitude binary arithmetic, find the sum of 75 and 46.</a:t>
            </a:r>
          </a:p>
          <a:p>
            <a:r>
              <a:rPr lang="en-US" altLang="en-US" dirty="0"/>
              <a:t>Just as in decimal arithmetic, we find the sum starting with the rightmost bit and work left.</a:t>
            </a:r>
          </a:p>
        </p:txBody>
      </p:sp>
      <p:pic>
        <p:nvPicPr>
          <p:cNvPr id="5" name="Picture 4" descr="An illustration of addition of 2 signed numbers. The sign bit of the first number is 0. The binary representation of the first number is 1 0 0 1 0 1 1. The sign bit of the second number is 0. The binary representation of the second number is 0 1 0 1 1 1 0. The bits in position 0 are 1 and 0. The sum of bits in position 0 yields 1. ">
            <a:extLst>
              <a:ext uri="{FF2B5EF4-FFF2-40B4-BE49-F238E27FC236}">
                <a16:creationId xmlns:a16="http://schemas.microsoft.com/office/drawing/2014/main" id="{2C9A1097-F501-DC43-8064-B0DF2AF18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1828800"/>
            <a:ext cx="3111500" cy="20320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43" name="Rectangle 1031"/>
          <p:cNvSpPr>
            <a:spLocks noGrp="1" noChangeArrowheads="1"/>
          </p:cNvSpPr>
          <p:nvPr>
            <p:ph type="title"/>
          </p:nvPr>
        </p:nvSpPr>
        <p:spPr/>
        <p:txBody>
          <a:bodyPr>
            <a:normAutofit/>
          </a:bodyPr>
          <a:lstStyle/>
          <a:p>
            <a:r>
              <a:rPr lang="en-US" altLang="en-US" dirty="0"/>
              <a:t>Signed Integer Representation </a:t>
            </a:r>
          </a:p>
        </p:txBody>
      </p:sp>
      <p:sp>
        <p:nvSpPr>
          <p:cNvPr id="193540" name="Rectangle 1028"/>
          <p:cNvSpPr>
            <a:spLocks noGrp="1" noChangeArrowheads="1"/>
          </p:cNvSpPr>
          <p:nvPr>
            <p:ph idx="1"/>
          </p:nvPr>
        </p:nvSpPr>
        <p:spPr>
          <a:xfrm>
            <a:off x="685800" y="1828800"/>
            <a:ext cx="4267200" cy="4114800"/>
          </a:xfrm>
        </p:spPr>
        <p:txBody>
          <a:bodyPr>
            <a:normAutofit lnSpcReduction="10000"/>
          </a:bodyPr>
          <a:lstStyle/>
          <a:p>
            <a:r>
              <a:rPr lang="en-US" altLang="en-US" dirty="0"/>
              <a:t>Example (1):</a:t>
            </a:r>
          </a:p>
          <a:p>
            <a:pPr lvl="1"/>
            <a:r>
              <a:rPr lang="en-US" altLang="en-US" dirty="0"/>
              <a:t>Using signed magnitude binary arithmetic, find the sum of 75 and 46.</a:t>
            </a:r>
          </a:p>
          <a:p>
            <a:r>
              <a:rPr lang="en-US" altLang="en-US" dirty="0"/>
              <a:t>In the second bit, we have a carry, so we note it above the third bit.</a:t>
            </a:r>
          </a:p>
        </p:txBody>
      </p:sp>
      <p:pic>
        <p:nvPicPr>
          <p:cNvPr id="3" name="Picture 2" descr="An illustration of addition of 2 signed numbers. The sign bit of the first number is 0. The binary representation of the first number is 1 0 0 1 0 1 1. The sign bit of the second number is 0. The binary representation of the second number is 0 1 0 1 1 1 0. The bits in position 0 are 1 and 0. The sum of bits in position 0 yields 1. The bits in position 1 are 1 and 1. The sum of bits in position 1 yields 0 with a carry of 1 which is placed above the bits in position 2. ">
            <a:extLst>
              <a:ext uri="{FF2B5EF4-FFF2-40B4-BE49-F238E27FC236}">
                <a16:creationId xmlns:a16="http://schemas.microsoft.com/office/drawing/2014/main" id="{65B7A8B0-E8F4-D145-B95F-6E30B9A485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200" y="1905000"/>
            <a:ext cx="3098800" cy="20320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92" name="Rectangle 1032"/>
          <p:cNvSpPr>
            <a:spLocks noGrp="1" noChangeArrowheads="1"/>
          </p:cNvSpPr>
          <p:nvPr>
            <p:ph type="title"/>
          </p:nvPr>
        </p:nvSpPr>
        <p:spPr/>
        <p:txBody>
          <a:bodyPr>
            <a:normAutofit/>
          </a:bodyPr>
          <a:lstStyle/>
          <a:p>
            <a:r>
              <a:rPr lang="en-US" altLang="en-US" dirty="0"/>
              <a:t>Signed Integer Representation </a:t>
            </a:r>
          </a:p>
        </p:txBody>
      </p:sp>
      <p:sp>
        <p:nvSpPr>
          <p:cNvPr id="195588" name="Rectangle 1028"/>
          <p:cNvSpPr>
            <a:spLocks noGrp="1" noChangeArrowheads="1"/>
          </p:cNvSpPr>
          <p:nvPr>
            <p:ph idx="1"/>
          </p:nvPr>
        </p:nvSpPr>
        <p:spPr>
          <a:xfrm>
            <a:off x="685800" y="1828800"/>
            <a:ext cx="3657600" cy="4114800"/>
          </a:xfrm>
        </p:spPr>
        <p:txBody>
          <a:bodyPr>
            <a:normAutofit lnSpcReduction="10000"/>
          </a:bodyPr>
          <a:lstStyle/>
          <a:p>
            <a:r>
              <a:rPr lang="en-US" altLang="en-US" dirty="0"/>
              <a:t>Example (1):</a:t>
            </a:r>
          </a:p>
          <a:p>
            <a:pPr lvl="1"/>
            <a:r>
              <a:rPr lang="en-US" altLang="en-US" dirty="0"/>
              <a:t>Using signed magnitude binary arithmetic, find the sum of 75 and 46.</a:t>
            </a:r>
          </a:p>
          <a:p>
            <a:r>
              <a:rPr lang="en-US" altLang="en-US" dirty="0"/>
              <a:t>The third and fourth bits also give us carries.</a:t>
            </a:r>
          </a:p>
        </p:txBody>
      </p:sp>
      <p:pic>
        <p:nvPicPr>
          <p:cNvPr id="3" name="Picture 2" descr="An illustration of addition of 2 signed numbers. The sign bit of the first number is 0. The binary representation of the first number is 1 0 0 1 0 1 1. The sign bit of the second number is 0. The binary representation of the second number is 0 1 0 1 1 1 0. The bits in position 0 are 1 and 0. The sum of bits in position 0 yields 1. The bits in position 1 are 1 and 1. The sum of bits in position 1 yields 0 with a carry of 1 which is placed above the bits in position 2. The bits in position 2 are 0 and 1. The sum of the carry bit and the bits in position 2 yields 0 with a carry of 1 which is place above the bits in position 3. The bits in position 3 are 1 and 1. The sum of the carry bit and the bits in position 3 yields 1 with a carry of 1 which is placed above the bits in position 4. ">
            <a:extLst>
              <a:ext uri="{FF2B5EF4-FFF2-40B4-BE49-F238E27FC236}">
                <a16:creationId xmlns:a16="http://schemas.microsoft.com/office/drawing/2014/main" id="{54142267-B15A-5B43-A643-7C1A1C05B2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2057400"/>
            <a:ext cx="3098800" cy="20066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40" name="Rectangle 8"/>
          <p:cNvSpPr>
            <a:spLocks noGrp="1" noChangeArrowheads="1"/>
          </p:cNvSpPr>
          <p:nvPr>
            <p:ph type="title"/>
          </p:nvPr>
        </p:nvSpPr>
        <p:spPr/>
        <p:txBody>
          <a:bodyPr>
            <a:normAutofit/>
          </a:bodyPr>
          <a:lstStyle/>
          <a:p>
            <a:r>
              <a:rPr lang="en-US" altLang="en-US" dirty="0"/>
              <a:t>Signed Integer Representation </a:t>
            </a:r>
          </a:p>
        </p:txBody>
      </p:sp>
      <p:sp>
        <p:nvSpPr>
          <p:cNvPr id="197636" name="Rectangle 4"/>
          <p:cNvSpPr>
            <a:spLocks noGrp="1" noChangeArrowheads="1"/>
          </p:cNvSpPr>
          <p:nvPr>
            <p:ph idx="1"/>
          </p:nvPr>
        </p:nvSpPr>
        <p:spPr>
          <a:xfrm>
            <a:off x="685800" y="1828800"/>
            <a:ext cx="3505200" cy="4114800"/>
          </a:xfrm>
        </p:spPr>
        <p:txBody>
          <a:bodyPr>
            <a:normAutofit fontScale="92500" lnSpcReduction="10000"/>
          </a:bodyPr>
          <a:lstStyle/>
          <a:p>
            <a:r>
              <a:rPr lang="en-US" altLang="en-US" dirty="0"/>
              <a:t>Example (1):</a:t>
            </a:r>
          </a:p>
          <a:p>
            <a:pPr lvl="1"/>
            <a:r>
              <a:rPr lang="en-US" altLang="en-US" dirty="0"/>
              <a:t>Using signed magnitude binary arithmetic, find the sum of 75 and 46.</a:t>
            </a:r>
          </a:p>
          <a:p>
            <a:r>
              <a:rPr lang="en-US" altLang="en-US" dirty="0"/>
              <a:t>Once we have worked our way through all eight bits, we are done.</a:t>
            </a:r>
          </a:p>
        </p:txBody>
      </p:sp>
      <p:sp>
        <p:nvSpPr>
          <p:cNvPr id="197638" name="Rectangle 6"/>
          <p:cNvSpPr>
            <a:spLocks noChangeArrowheads="1"/>
          </p:cNvSpPr>
          <p:nvPr/>
        </p:nvSpPr>
        <p:spPr bwMode="auto">
          <a:xfrm>
            <a:off x="4419600" y="4114800"/>
            <a:ext cx="4419600" cy="1219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u="none" baseline="0" dirty="0">
                <a:solidFill>
                  <a:srgbClr val="000000"/>
                </a:solidFill>
                <a:latin typeface="+mj-lt"/>
              </a:rPr>
              <a:t>	In this example, we were careful to pick two values whose sum would fit into seven bits.  If that is not the case, we have a problem.</a:t>
            </a:r>
          </a:p>
        </p:txBody>
      </p:sp>
      <p:pic>
        <p:nvPicPr>
          <p:cNvPr id="3" name="Picture 2" descr="An illustration of addition of 2 signed numbers. The sign bit of the first number is 0. The binary representation of the first number is 1 0 0 1 0 1 1. The sign bit of the second number is 0. The binary representation of the second number is 0 1 0 1 1 1 0. The bits in position 0 are 1 and 0. The sum of bits in position 0 yields 1. The bits in position 1 are 1 and 1. The sum of bits in position 1 yields 0 with a carry of 1 which is placed above the bits in position 2. The bits in position 2 are 0 and 1. The sum of the carry bit and the bits in position 2 yields 0 with a carry of 1 which is place above the bits in position 3. The bits in position 3 are 1 and 1. The sum of the carry bit and the bits in position 3 yields 1 with a carry of 1 which is placed above the bits in position 4. The bits in position 4 are 0 and 0. The sum of the carry bit and the bits in position 4 yield 1. The bits in position 5 are 0 and 1. The sum of the bits in position 5 yields 1. The bits in position 6 are 1 and 0. The sum of the bits in position 6 yields 1. The sign bit of the result is 0. ">
            <a:extLst>
              <a:ext uri="{FF2B5EF4-FFF2-40B4-BE49-F238E27FC236}">
                <a16:creationId xmlns:a16="http://schemas.microsoft.com/office/drawing/2014/main" id="{7DCE50C3-5906-9348-957D-4425E1FB7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1828800"/>
            <a:ext cx="3111500" cy="20320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8" name="Rectangle 1032"/>
          <p:cNvSpPr>
            <a:spLocks noGrp="1" noChangeArrowheads="1"/>
          </p:cNvSpPr>
          <p:nvPr>
            <p:ph type="title"/>
          </p:nvPr>
        </p:nvSpPr>
        <p:spPr/>
        <p:txBody>
          <a:bodyPr>
            <a:normAutofit/>
          </a:bodyPr>
          <a:lstStyle/>
          <a:p>
            <a:r>
              <a:rPr lang="en-US" altLang="en-US" dirty="0"/>
              <a:t>Signed Integer Representation </a:t>
            </a:r>
          </a:p>
        </p:txBody>
      </p:sp>
      <p:sp>
        <p:nvSpPr>
          <p:cNvPr id="199684" name="Rectangle 1028"/>
          <p:cNvSpPr>
            <a:spLocks noGrp="1" noChangeArrowheads="1"/>
          </p:cNvSpPr>
          <p:nvPr>
            <p:ph idx="1"/>
          </p:nvPr>
        </p:nvSpPr>
        <p:spPr>
          <a:xfrm>
            <a:off x="685800" y="1828800"/>
            <a:ext cx="2667000" cy="4114800"/>
          </a:xfrm>
        </p:spPr>
        <p:txBody>
          <a:bodyPr>
            <a:normAutofit fontScale="70000" lnSpcReduction="20000"/>
          </a:bodyPr>
          <a:lstStyle/>
          <a:p>
            <a:r>
              <a:rPr lang="en-US" altLang="en-US" dirty="0"/>
              <a:t>Example (2):</a:t>
            </a:r>
          </a:p>
          <a:p>
            <a:pPr lvl="1"/>
            <a:r>
              <a:rPr lang="en-US" altLang="en-US" dirty="0"/>
              <a:t>Using signed magnitude binary arithmetic, find the sum of 107 and 46.</a:t>
            </a:r>
          </a:p>
          <a:p>
            <a:r>
              <a:rPr lang="en-US" altLang="en-US" dirty="0"/>
              <a:t>We see that the carry from the seventh bit </a:t>
            </a:r>
            <a:r>
              <a:rPr lang="en-US" altLang="en-US" i="1" dirty="0"/>
              <a:t>overflows</a:t>
            </a:r>
            <a:r>
              <a:rPr lang="en-US" altLang="en-US" dirty="0"/>
              <a:t> and is discarded, giving us the erroneous result:      107 + 46 = 25. </a:t>
            </a:r>
          </a:p>
        </p:txBody>
      </p:sp>
      <p:pic>
        <p:nvPicPr>
          <p:cNvPr id="3" name="Picture 2" descr="An illustration of the addition of 2 signed numbers. The sign bit of the first number is 0. The magnitude of the first number is 1 1 0 1 0 1 1. The sign bit of the second number is 0. The magnitude of the second number is 0 1 0 1 1 1 0. The bits in position 0 are 1 and 0. The sum of the bits in position 0 yields 1. The bits in position 1 are 1 and 1. The sum of the bits in position 1 yields 0 and a carry of 1 which is placed above the bits in position 2. The bits in position 2 are 0 and 1. The sum of the carry and the bits in position 2 yields 0 with a carry of 1 which is placed above the bits in position 3. The bits in position 3 are 1 and 1. The sum of the carry and the bits in position 3 yields 1 and a carry of 1 which is place above the bits in position 4. The bits in position 4 are 0 and 0. The sum of the carry and the bits in position 4 yields 1. The bits in position 5 are 1 and 1. The sum of the bits in position 5 yields 0 and a carry of 1 which is placed above the bits in position 6. The bits in position 6 are 1 and 0. The sum of the carry and the bits in position 6 yields 0 and a carry of 1 which overflows the magnitude of the result. The sign bit of the result is 0. ">
            <a:extLst>
              <a:ext uri="{FF2B5EF4-FFF2-40B4-BE49-F238E27FC236}">
                <a16:creationId xmlns:a16="http://schemas.microsoft.com/office/drawing/2014/main" id="{F348C0DC-7871-9343-8669-B0300AE985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2209800"/>
            <a:ext cx="3263900" cy="24257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6" name="Rectangle 1032"/>
          <p:cNvSpPr>
            <a:spLocks noGrp="1" noChangeArrowheads="1"/>
          </p:cNvSpPr>
          <p:nvPr>
            <p:ph type="title"/>
          </p:nvPr>
        </p:nvSpPr>
        <p:spPr/>
        <p:txBody>
          <a:bodyPr>
            <a:normAutofit/>
          </a:bodyPr>
          <a:lstStyle/>
          <a:p>
            <a:r>
              <a:rPr lang="en-US" altLang="en-US" dirty="0"/>
              <a:t>Signed Integer Representation </a:t>
            </a:r>
          </a:p>
        </p:txBody>
      </p:sp>
      <p:sp>
        <p:nvSpPr>
          <p:cNvPr id="201732" name="Rectangle 1028"/>
          <p:cNvSpPr>
            <a:spLocks noGrp="1" noChangeArrowheads="1"/>
          </p:cNvSpPr>
          <p:nvPr>
            <p:ph idx="1"/>
          </p:nvPr>
        </p:nvSpPr>
        <p:spPr>
          <a:xfrm>
            <a:off x="685800" y="1828800"/>
            <a:ext cx="4267200" cy="4114800"/>
          </a:xfrm>
        </p:spPr>
        <p:txBody>
          <a:bodyPr>
            <a:normAutofit fontScale="77500" lnSpcReduction="20000"/>
          </a:bodyPr>
          <a:lstStyle/>
          <a:p>
            <a:r>
              <a:rPr lang="en-US" altLang="en-US" dirty="0"/>
              <a:t>The signs in signed magnitude representation work just like the signs in pencil and paper arithmetic.</a:t>
            </a:r>
          </a:p>
          <a:p>
            <a:pPr lvl="1"/>
            <a:r>
              <a:rPr lang="en-US" altLang="en-US" dirty="0"/>
              <a:t>Example: Using signed magnitude binary arithmetic, find the sum of </a:t>
            </a:r>
            <a:r>
              <a:rPr lang="en-US" dirty="0"/>
              <a:t>–</a:t>
            </a:r>
            <a:r>
              <a:rPr lang="en-US" altLang="en-US" dirty="0"/>
              <a:t>46 and </a:t>
            </a:r>
            <a:r>
              <a:rPr lang="en-US" dirty="0"/>
              <a:t>–</a:t>
            </a:r>
            <a:r>
              <a:rPr lang="en-US" altLang="en-US" dirty="0"/>
              <a:t>25.</a:t>
            </a:r>
          </a:p>
          <a:p>
            <a:r>
              <a:rPr lang="en-US" altLang="en-US" dirty="0">
                <a:latin typeface="Arial" charset="0"/>
              </a:rPr>
              <a:t>Because the signs are the same, all we do is add the numbers and supply the negative sign when we are done.</a:t>
            </a:r>
          </a:p>
          <a:p>
            <a:pPr lvl="1"/>
            <a:endParaRPr lang="en-US" altLang="en-US" dirty="0"/>
          </a:p>
        </p:txBody>
      </p:sp>
      <p:pic>
        <p:nvPicPr>
          <p:cNvPr id="3" name="Picture 2" descr="An illustration of the addition of 2 signed numbers. The sign bit of the first number is 1. The magnitude of the first number is 0 1 0 1 1 1 0. The sign bit of the second number is 1. The magnitude of the second number is 0 0 1 1 0 0 1. The bits in position 0 are 0 and 1. The sum of the bits in position 0 yields 1. The bits in position 1 are 1 and 0. The sum of the bits in position 1 yields 1. The bits in position 2 are 1 and 0. The sum of the bits in position 2 yields 1. The bits in position 3 are 1 and 1. The sum of the bits in position 3 yields 0 and a carry of 1 which is placed above the bits in position 4. The bits in position 4 are 0 and 1. The sum of the carry and the bits in position 4 yields 0 and a carry of 1 which is placed above the bits in position 5. The bits in position 5 are 1 and 0. The sum of the carry and the bits in position 5 yields 0 and a carry of 1 which is placed above the bits in position 6. The bits in position 6 are 0 and 0. The sum of the carry and the bits in position 6 yields 1. The sign bit of the result is 1. ">
            <a:extLst>
              <a:ext uri="{FF2B5EF4-FFF2-40B4-BE49-F238E27FC236}">
                <a16:creationId xmlns:a16="http://schemas.microsoft.com/office/drawing/2014/main" id="{C4603787-1DB8-B04C-ACE0-40DD3E60CE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1981200"/>
            <a:ext cx="3263900" cy="21336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6" name="Rectangle 10"/>
          <p:cNvSpPr>
            <a:spLocks noGrp="1" noChangeArrowheads="1"/>
          </p:cNvSpPr>
          <p:nvPr>
            <p:ph type="title"/>
          </p:nvPr>
        </p:nvSpPr>
        <p:spPr/>
        <p:txBody>
          <a:bodyPr>
            <a:normAutofit/>
          </a:bodyPr>
          <a:lstStyle/>
          <a:p>
            <a:r>
              <a:rPr lang="en-US" altLang="en-US" dirty="0"/>
              <a:t>Signed Integer Representation </a:t>
            </a:r>
          </a:p>
        </p:txBody>
      </p:sp>
      <p:sp>
        <p:nvSpPr>
          <p:cNvPr id="203779" name="Rectangle 3"/>
          <p:cNvSpPr>
            <a:spLocks noGrp="1" noChangeArrowheads="1"/>
          </p:cNvSpPr>
          <p:nvPr>
            <p:ph idx="1"/>
          </p:nvPr>
        </p:nvSpPr>
        <p:spPr>
          <a:xfrm>
            <a:off x="685800" y="1828800"/>
            <a:ext cx="3886200" cy="4114800"/>
          </a:xfrm>
        </p:spPr>
        <p:txBody>
          <a:bodyPr>
            <a:normAutofit fontScale="85000" lnSpcReduction="20000"/>
          </a:bodyPr>
          <a:lstStyle/>
          <a:p>
            <a:r>
              <a:rPr lang="en-US" altLang="en-US" dirty="0"/>
              <a:t>Mixed sign addition (or subtraction) is done the same way.</a:t>
            </a:r>
          </a:p>
          <a:p>
            <a:pPr lvl="1"/>
            <a:r>
              <a:rPr lang="en-US" altLang="en-US" dirty="0"/>
              <a:t>Example: Using signed magnitude binary arithmetic, find the sum of  46 and </a:t>
            </a:r>
            <a:r>
              <a:rPr lang="en-US" dirty="0"/>
              <a:t>–</a:t>
            </a:r>
            <a:r>
              <a:rPr lang="en-US" altLang="en-US" dirty="0"/>
              <a:t>25.</a:t>
            </a:r>
          </a:p>
          <a:p>
            <a:r>
              <a:rPr lang="en-US" altLang="en-US" sz="2600" dirty="0">
                <a:latin typeface="Arial" charset="0"/>
              </a:rPr>
              <a:t>The sign of the result gets the sign of the number that is larger.</a:t>
            </a:r>
          </a:p>
          <a:p>
            <a:pPr lvl="1"/>
            <a:r>
              <a:rPr lang="en-US" altLang="en-US" sz="2400" dirty="0"/>
              <a:t>Note the “borrows” from the second and sixth bits.</a:t>
            </a:r>
          </a:p>
        </p:txBody>
      </p:sp>
      <p:pic>
        <p:nvPicPr>
          <p:cNvPr id="3" name="Picture 2" descr="An illustration of mixed sign addition. The sign bit of the first number is 0. The magnitude of the first number is 0 1 0 1 1 1 0. The sign bit of the second number is 1. The magnitude of the second number is 0 0 1 1 0 0 1. A borrow from bit 1 in position 1 yields a 0 above the bit in position 1 and a 2 above the bit in position 0. The bits in position 0 are 0 and 1. The difference of the bits in position 0 yields 1. The bits in position 1 are 1 and 0. The difference of the bits in position 1 yields 0. The bits in position 2 are 1 and 0. The difference of the bits in position 2 yields 1. The bits in position 3 are 1 and 1. The difference of the bits in position 3 yields 0. The bits in position 4 are 0 and 1. A borrow from bit 1 in position 5 yields a 0 above the bit in position 5 and a 2 above the bit in position 4. The difference of the bits in position 4 yields 1. The bits in position 5 are 1 and 0. The difference of the bits in position 5 yields 0. The bits in position 6 are 0 and 0. The difference of the bits in position 6 yields 0. The sign bit of the result is 0. ">
            <a:extLst>
              <a:ext uri="{FF2B5EF4-FFF2-40B4-BE49-F238E27FC236}">
                <a16:creationId xmlns:a16="http://schemas.microsoft.com/office/drawing/2014/main" id="{83BD865F-A790-F944-A69B-5F198DFAFA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1930590"/>
            <a:ext cx="3200400" cy="19431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9" name="Rectangle 1029"/>
          <p:cNvSpPr>
            <a:spLocks noGrp="1" noChangeArrowheads="1"/>
          </p:cNvSpPr>
          <p:nvPr>
            <p:ph type="title"/>
          </p:nvPr>
        </p:nvSpPr>
        <p:spPr/>
        <p:txBody>
          <a:bodyPr>
            <a:normAutofit/>
          </a:bodyPr>
          <a:lstStyle/>
          <a:p>
            <a:r>
              <a:rPr lang="en-US" altLang="en-US" dirty="0"/>
              <a:t>Complement Systems</a:t>
            </a:r>
          </a:p>
        </p:txBody>
      </p:sp>
      <p:sp>
        <p:nvSpPr>
          <p:cNvPr id="205827" name="Rectangle 1027"/>
          <p:cNvSpPr>
            <a:spLocks noGrp="1" noChangeArrowheads="1"/>
          </p:cNvSpPr>
          <p:nvPr>
            <p:ph idx="1"/>
          </p:nvPr>
        </p:nvSpPr>
        <p:spPr/>
        <p:txBody>
          <a:bodyPr>
            <a:normAutofit fontScale="92500" lnSpcReduction="10000"/>
          </a:bodyPr>
          <a:lstStyle/>
          <a:p>
            <a:r>
              <a:rPr lang="en-US" altLang="en-US" dirty="0"/>
              <a:t>Signed magnitude representation is easy for people to understand, but it requires complicated computer hardware.</a:t>
            </a:r>
          </a:p>
          <a:p>
            <a:r>
              <a:rPr lang="en-US" altLang="en-US" dirty="0"/>
              <a:t>Another disadvantage of signed magnitude is that it allows two different representations for zero: positive zero and negative zero.</a:t>
            </a:r>
          </a:p>
          <a:p>
            <a:r>
              <a:rPr lang="en-US" altLang="en-US" dirty="0"/>
              <a:t>For these reasons (among others) computers systems employ </a:t>
            </a:r>
            <a:r>
              <a:rPr lang="en-US" altLang="en-US" i="1" dirty="0">
                <a:solidFill>
                  <a:srgbClr val="00B050"/>
                </a:solidFill>
              </a:rPr>
              <a:t>complement systems </a:t>
            </a:r>
            <a:r>
              <a:rPr lang="en-US" altLang="en-US" dirty="0"/>
              <a:t>for numeric value representation.</a:t>
            </a:r>
          </a:p>
        </p:txBody>
      </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7" name="Rectangle 1029"/>
          <p:cNvSpPr>
            <a:spLocks noGrp="1" noChangeArrowheads="1"/>
          </p:cNvSpPr>
          <p:nvPr>
            <p:ph type="title"/>
          </p:nvPr>
        </p:nvSpPr>
        <p:spPr/>
        <p:txBody>
          <a:bodyPr>
            <a:normAutofit fontScale="90000"/>
          </a:bodyPr>
          <a:lstStyle/>
          <a:p>
            <a:r>
              <a:rPr lang="en-US" altLang="en-US" dirty="0"/>
              <a:t>Complement Systems – One’s Complement</a:t>
            </a:r>
          </a:p>
        </p:txBody>
      </p:sp>
      <p:sp>
        <p:nvSpPr>
          <p:cNvPr id="7" name="Rectangle 1027">
            <a:extLst>
              <a:ext uri="{FF2B5EF4-FFF2-40B4-BE49-F238E27FC236}">
                <a16:creationId xmlns:a16="http://schemas.microsoft.com/office/drawing/2014/main" id="{C014B377-175A-CD45-BD3D-E37E9EC5ED38}"/>
              </a:ext>
            </a:extLst>
          </p:cNvPr>
          <p:cNvSpPr>
            <a:spLocks noGrp="1" noChangeArrowheads="1"/>
          </p:cNvSpPr>
          <p:nvPr>
            <p:ph idx="1"/>
          </p:nvPr>
        </p:nvSpPr>
        <p:spPr>
          <a:noFill/>
          <a:extLst>
            <a:ext uri="{909E8E84-426E-40DD-AFC4-6F175D3DCCD1}">
              <a14:hiddenFill xmlns:a14="http://schemas.microsoft.com/office/drawing/2010/main">
                <a:solidFill>
                  <a:srgbClr val="E4F5FF"/>
                </a:solidFill>
              </a14:hiddenFill>
            </a:ext>
          </a:extLst>
        </p:spPr>
        <p:txBody>
          <a:bodyPr/>
          <a:lstStyle/>
          <a:p>
            <a:r>
              <a:rPr lang="en-US" altLang="en-US" sz="2600" dirty="0"/>
              <a:t>In complement systems, negative values are represented by some difference between a number and its base.</a:t>
            </a:r>
          </a:p>
          <a:p>
            <a:r>
              <a:rPr lang="en-US" altLang="en-US" sz="2600" dirty="0"/>
              <a:t>The </a:t>
            </a:r>
            <a:r>
              <a:rPr lang="en-US" altLang="en-US" sz="2600" i="1" dirty="0"/>
              <a:t>diminished radix complement</a:t>
            </a:r>
            <a:r>
              <a:rPr lang="en-US" altLang="en-US" sz="2600" dirty="0"/>
              <a:t> of a non-zero number </a:t>
            </a:r>
            <a:r>
              <a:rPr lang="en-US" altLang="en-US" sz="2600" i="1" dirty="0"/>
              <a:t>N</a:t>
            </a:r>
            <a:r>
              <a:rPr lang="en-US" altLang="en-US" sz="2600" dirty="0"/>
              <a:t> in base </a:t>
            </a:r>
            <a:r>
              <a:rPr lang="en-US" altLang="en-US" sz="2600" i="1" dirty="0"/>
              <a:t>r</a:t>
            </a:r>
            <a:r>
              <a:rPr lang="en-US" altLang="en-US" sz="2600" dirty="0"/>
              <a:t> with </a:t>
            </a:r>
            <a:r>
              <a:rPr lang="en-US" altLang="en-US" sz="2600" i="1" dirty="0"/>
              <a:t>d</a:t>
            </a:r>
            <a:r>
              <a:rPr lang="en-US" altLang="en-US" sz="2600" dirty="0"/>
              <a:t> digits is </a:t>
            </a:r>
            <a:r>
              <a:rPr lang="en-US" altLang="en-US" sz="2600" i="1" dirty="0"/>
              <a:t>(r</a:t>
            </a:r>
            <a:r>
              <a:rPr lang="en-US" altLang="en-US" sz="2600" i="1" baseline="30000" dirty="0"/>
              <a:t>d</a:t>
            </a:r>
            <a:r>
              <a:rPr lang="en-US" altLang="en-US" sz="2600" i="1" dirty="0"/>
              <a:t> – 1) – N</a:t>
            </a:r>
            <a:r>
              <a:rPr lang="en-US" altLang="en-US" sz="2600" dirty="0"/>
              <a:t> </a:t>
            </a:r>
          </a:p>
          <a:p>
            <a:r>
              <a:rPr lang="en-US" altLang="en-US" sz="2600" dirty="0"/>
              <a:t>In the binary system, this gives us </a:t>
            </a:r>
            <a:r>
              <a:rPr lang="en-US" altLang="en-US" sz="2600" i="1" dirty="0">
                <a:solidFill>
                  <a:srgbClr val="00B050"/>
                </a:solidFill>
              </a:rPr>
              <a:t>one’s complement</a:t>
            </a:r>
            <a:r>
              <a:rPr lang="en-US" altLang="en-US" sz="2600" dirty="0"/>
              <a:t>. It amounts to little more than flipping the bits of a binary number.</a:t>
            </a:r>
            <a:endParaRPr lang="en-US" altLang="en-US" sz="2800" dirty="0"/>
          </a:p>
        </p:txBody>
      </p:sp>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7172" name="Rectangle 4"/>
          <p:cNvSpPr>
            <a:spLocks noGrp="1" noChangeArrowheads="1"/>
          </p:cNvSpPr>
          <p:nvPr>
            <p:ph type="subTitle" idx="1"/>
          </p:nvPr>
        </p:nvSpPr>
        <p:spPr>
          <a:xfrm>
            <a:off x="152399" y="3124200"/>
            <a:ext cx="4114801" cy="2971800"/>
          </a:xfrm>
          <a:noFill/>
          <a:extLst>
            <a:ext uri="{909E8E84-426E-40DD-AFC4-6F175D3DCCD1}">
              <a14:hiddenFill xmlns:a14="http://schemas.microsoft.com/office/drawing/2010/main">
                <a:solidFill>
                  <a:srgbClr val="C7C3DA"/>
                </a:solidFill>
              </a14:hiddenFill>
            </a:ext>
          </a:extLst>
        </p:spPr>
        <p:txBody>
          <a:bodyPr/>
          <a:lstStyle/>
          <a:p>
            <a:r>
              <a:rPr lang="en-US" altLang="en-US" sz="4000" dirty="0">
                <a:solidFill>
                  <a:schemeClr val="bg1"/>
                </a:solidFill>
                <a:latin typeface="Arial" charset="0"/>
              </a:rPr>
              <a:t>Data </a:t>
            </a:r>
          </a:p>
          <a:p>
            <a:r>
              <a:rPr lang="en-US" altLang="en-US" sz="4000" dirty="0">
                <a:solidFill>
                  <a:schemeClr val="bg1"/>
                </a:solidFill>
                <a:latin typeface="Arial" charset="0"/>
              </a:rPr>
              <a:t>Representation </a:t>
            </a:r>
          </a:p>
          <a:p>
            <a:r>
              <a:rPr lang="en-US" altLang="en-US" sz="4000" dirty="0">
                <a:solidFill>
                  <a:schemeClr val="bg1"/>
                </a:solidFill>
                <a:latin typeface="Arial" charset="0"/>
              </a:rPr>
              <a:t>in Computer </a:t>
            </a:r>
          </a:p>
          <a:p>
            <a:r>
              <a:rPr lang="en-US" altLang="en-US" sz="4000" dirty="0">
                <a:solidFill>
                  <a:schemeClr val="bg1"/>
                </a:solidFill>
                <a:latin typeface="Arial" charset="0"/>
              </a:rPr>
              <a:t>Systems</a:t>
            </a:r>
          </a:p>
        </p:txBody>
      </p:sp>
      <p:sp>
        <p:nvSpPr>
          <p:cNvPr id="7171" name="Rectangle 3"/>
          <p:cNvSpPr>
            <a:spLocks noGrp="1" noChangeArrowheads="1"/>
          </p:cNvSpPr>
          <p:nvPr>
            <p:ph type="ctrTitle"/>
          </p:nvPr>
        </p:nvSpPr>
        <p:spPr>
          <a:xfrm>
            <a:off x="228600" y="2057400"/>
            <a:ext cx="4114800" cy="838200"/>
          </a:xfrm>
        </p:spPr>
        <p:txBody>
          <a:bodyPr>
            <a:normAutofit fontScale="90000"/>
          </a:bodyPr>
          <a:lstStyle/>
          <a:p>
            <a:r>
              <a:rPr lang="en-US" altLang="en-US" sz="4800" b="1" dirty="0">
                <a:solidFill>
                  <a:schemeClr val="bg1"/>
                </a:solidFill>
              </a:rPr>
              <a:t>Chapter 2</a:t>
            </a:r>
            <a:br>
              <a:rPr lang="en-US" altLang="en-US" sz="4800" b="1" dirty="0">
                <a:solidFill>
                  <a:schemeClr val="bg1"/>
                </a:solidFill>
              </a:rPr>
            </a:br>
            <a:r>
              <a:rPr lang="en-US" altLang="en-US" sz="4800" b="1" dirty="0">
                <a:solidFill>
                  <a:schemeClr val="bg1"/>
                </a:solidFill>
              </a:rPr>
              <a:t>Part 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5" name="Rectangle 5"/>
          <p:cNvSpPr>
            <a:spLocks noGrp="1" noChangeArrowheads="1"/>
          </p:cNvSpPr>
          <p:nvPr>
            <p:ph type="title"/>
          </p:nvPr>
        </p:nvSpPr>
        <p:spPr/>
        <p:txBody>
          <a:bodyPr>
            <a:normAutofit fontScale="90000"/>
          </a:bodyPr>
          <a:lstStyle/>
          <a:p>
            <a:r>
              <a:rPr lang="en-US" altLang="en-US" dirty="0"/>
              <a:t>Complement Systems – One’s Complement</a:t>
            </a:r>
          </a:p>
        </p:txBody>
      </p:sp>
      <p:sp>
        <p:nvSpPr>
          <p:cNvPr id="209923" name="Rectangle 3"/>
          <p:cNvSpPr>
            <a:spLocks noGrp="1" noChangeArrowheads="1"/>
          </p:cNvSpPr>
          <p:nvPr>
            <p:ph idx="1"/>
          </p:nvPr>
        </p:nvSpPr>
        <p:spPr/>
        <p:txBody>
          <a:bodyPr>
            <a:normAutofit fontScale="85000" lnSpcReduction="20000"/>
          </a:bodyPr>
          <a:lstStyle/>
          <a:p>
            <a:r>
              <a:rPr lang="en-US" altLang="en-US" dirty="0"/>
              <a:t>For example, using 8-bit one’s complement representation:</a:t>
            </a:r>
          </a:p>
          <a:p>
            <a:pPr lvl="1"/>
            <a:r>
              <a:rPr lang="en-US" altLang="en-US" dirty="0"/>
              <a:t>   +3 is:	</a:t>
            </a:r>
            <a:r>
              <a:rPr lang="en-US" altLang="en-US" b="1" dirty="0">
                <a:latin typeface="Courier New" panose="02070309020205020404" pitchFamily="49" charset="0"/>
                <a:cs typeface="Courier New" panose="02070309020205020404" pitchFamily="49" charset="0"/>
              </a:rPr>
              <a:t>00000011</a:t>
            </a:r>
          </a:p>
          <a:p>
            <a:pPr lvl="1"/>
            <a:r>
              <a:rPr lang="en-US" altLang="en-US" dirty="0"/>
              <a:t>   </a:t>
            </a:r>
            <a:r>
              <a:rPr lang="en-US" dirty="0"/>
              <a:t>–</a:t>
            </a:r>
            <a:r>
              <a:rPr lang="en-US" altLang="en-US" dirty="0"/>
              <a:t>3 is:	</a:t>
            </a:r>
            <a:r>
              <a:rPr lang="en-US" altLang="en-US" b="1" dirty="0">
                <a:latin typeface="Courier New" panose="02070309020205020404" pitchFamily="49" charset="0"/>
                <a:cs typeface="Courier New" panose="02070309020205020404" pitchFamily="49" charset="0"/>
              </a:rPr>
              <a:t>11111100</a:t>
            </a:r>
          </a:p>
          <a:p>
            <a:r>
              <a:rPr lang="en-US" altLang="en-US" dirty="0"/>
              <a:t>In one’s complement representation, as with signed magnitude, negative values are indicated by a 1 in the high order bit.</a:t>
            </a:r>
          </a:p>
          <a:p>
            <a:r>
              <a:rPr lang="en-US" altLang="en-US" dirty="0"/>
              <a:t>Complement systems are useful because they eliminate the need for subtraction. The difference of two values is found by adding the minuend to the complement of the subtrahend.</a:t>
            </a:r>
          </a:p>
        </p:txBody>
      </p:sp>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7" name="Rectangle 9"/>
          <p:cNvSpPr>
            <a:spLocks noGrp="1" noChangeArrowheads="1"/>
          </p:cNvSpPr>
          <p:nvPr>
            <p:ph type="title"/>
          </p:nvPr>
        </p:nvSpPr>
        <p:spPr/>
        <p:txBody>
          <a:bodyPr>
            <a:normAutofit fontScale="90000"/>
          </a:bodyPr>
          <a:lstStyle/>
          <a:p>
            <a:r>
              <a:rPr lang="en-US" altLang="en-US" dirty="0"/>
              <a:t>Complement Systems – One’s Complement</a:t>
            </a:r>
          </a:p>
        </p:txBody>
      </p:sp>
      <p:sp>
        <p:nvSpPr>
          <p:cNvPr id="211971" name="Rectangle 3"/>
          <p:cNvSpPr>
            <a:spLocks noGrp="1" noChangeArrowheads="1"/>
          </p:cNvSpPr>
          <p:nvPr>
            <p:ph idx="1"/>
          </p:nvPr>
        </p:nvSpPr>
        <p:spPr>
          <a:xfrm>
            <a:off x="685800" y="1828800"/>
            <a:ext cx="4648200" cy="4114800"/>
          </a:xfrm>
        </p:spPr>
        <p:txBody>
          <a:bodyPr>
            <a:normAutofit fontScale="85000" lnSpcReduction="20000"/>
          </a:bodyPr>
          <a:lstStyle/>
          <a:p>
            <a:r>
              <a:rPr lang="en-US" altLang="en-US" dirty="0"/>
              <a:t>With one’s complement addition, the carry bit is “carried around” and added to the sum.</a:t>
            </a:r>
          </a:p>
          <a:p>
            <a:pPr lvl="1"/>
            <a:r>
              <a:rPr lang="en-US" altLang="en-US" dirty="0"/>
              <a:t>Example: Using one’s complement binary arithmetic, find the sum of 48 and </a:t>
            </a:r>
            <a:r>
              <a:rPr lang="en-US" dirty="0"/>
              <a:t>–</a:t>
            </a:r>
            <a:r>
              <a:rPr lang="en-US" altLang="en-US" dirty="0"/>
              <a:t>19.</a:t>
            </a:r>
          </a:p>
          <a:p>
            <a:pPr>
              <a:spcBef>
                <a:spcPct val="0"/>
              </a:spcBef>
            </a:pPr>
            <a:r>
              <a:rPr lang="en-US" altLang="en-US" dirty="0">
                <a:solidFill>
                  <a:srgbClr val="000000"/>
                </a:solidFill>
              </a:rPr>
              <a:t>We note that 19 in binary is  </a:t>
            </a:r>
            <a:r>
              <a:rPr lang="en-US" altLang="en-US" sz="2400" dirty="0">
                <a:solidFill>
                  <a:srgbClr val="000000"/>
                </a:solidFill>
                <a:latin typeface="Arial" charset="0"/>
              </a:rPr>
              <a:t>	</a:t>
            </a:r>
            <a:r>
              <a:rPr lang="en-US" altLang="en-US" sz="2400" b="1" dirty="0">
                <a:solidFill>
                  <a:srgbClr val="000000"/>
                </a:solidFill>
                <a:latin typeface="Courier New" pitchFamily="49" charset="0"/>
              </a:rPr>
              <a:t>00010011</a:t>
            </a:r>
            <a:r>
              <a:rPr lang="en-US" altLang="en-US" sz="2400" b="1" dirty="0">
                <a:solidFill>
                  <a:srgbClr val="000000"/>
                </a:solidFill>
                <a:latin typeface="Arial" charset="0"/>
              </a:rPr>
              <a:t>, </a:t>
            </a:r>
          </a:p>
          <a:p>
            <a:pPr>
              <a:spcBef>
                <a:spcPct val="0"/>
              </a:spcBef>
            </a:pPr>
            <a:r>
              <a:rPr lang="en-US" altLang="en-US" dirty="0">
                <a:solidFill>
                  <a:srgbClr val="000000"/>
                </a:solidFill>
              </a:rPr>
              <a:t>so </a:t>
            </a:r>
            <a:r>
              <a:rPr lang="en-US" dirty="0"/>
              <a:t>–</a:t>
            </a:r>
            <a:r>
              <a:rPr lang="en-US" altLang="en-US" dirty="0">
                <a:solidFill>
                  <a:srgbClr val="000000"/>
                </a:solidFill>
              </a:rPr>
              <a:t>19 in one’s complement is:</a:t>
            </a:r>
            <a:r>
              <a:rPr lang="en-US" altLang="en-US" sz="2400" dirty="0">
                <a:solidFill>
                  <a:srgbClr val="000000"/>
                </a:solidFill>
                <a:latin typeface="Courier New" pitchFamily="49" charset="0"/>
              </a:rPr>
              <a:t>	</a:t>
            </a:r>
            <a:r>
              <a:rPr lang="en-US" altLang="en-US" sz="2400" b="1" dirty="0">
                <a:solidFill>
                  <a:srgbClr val="000000"/>
                </a:solidFill>
                <a:latin typeface="Courier New" pitchFamily="49" charset="0"/>
              </a:rPr>
              <a:t>11101100.</a:t>
            </a:r>
            <a:endParaRPr lang="en-US" altLang="en-US" sz="2400" b="1" dirty="0">
              <a:solidFill>
                <a:srgbClr val="000000"/>
              </a:solidFill>
              <a:latin typeface="Arial" charset="0"/>
            </a:endParaRPr>
          </a:p>
          <a:p>
            <a:pPr lvl="1"/>
            <a:endParaRPr lang="en-US" altLang="en-US" dirty="0"/>
          </a:p>
        </p:txBody>
      </p:sp>
      <p:pic>
        <p:nvPicPr>
          <p:cNvPr id="3" name="Picture 2" descr="An illustration of one’s complement addition. The first number is 0 0 1 1 0 0 0 0. The second number is 1 1 1 0 1 1 0 0. Addition of the 2 numbers yields 0 0 0 1 1 1 0 0 with carries above bits in position 6 and 7. The carry out of the most significant bit is added to the number 0 0 0 1 1 1 0 0 to yield the result 0 0 0 1 1 1 0 1. ">
            <a:extLst>
              <a:ext uri="{FF2B5EF4-FFF2-40B4-BE49-F238E27FC236}">
                <a16:creationId xmlns:a16="http://schemas.microsoft.com/office/drawing/2014/main" id="{134239E4-A338-BF46-8A36-3F84B4D88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1828800"/>
            <a:ext cx="3276600" cy="27686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7" name="Rectangle 3"/>
          <p:cNvSpPr>
            <a:spLocks noGrp="1" noChangeArrowheads="1"/>
          </p:cNvSpPr>
          <p:nvPr>
            <p:ph idx="1"/>
          </p:nvPr>
        </p:nvSpPr>
        <p:spPr>
          <a:noFill/>
          <a:extLst>
            <a:ext uri="{909E8E84-426E-40DD-AFC4-6F175D3DCCD1}">
              <a14:hiddenFill xmlns:a14="http://schemas.microsoft.com/office/drawing/2010/main">
                <a:solidFill>
                  <a:srgbClr val="E4F5FF"/>
                </a:solidFill>
              </a14:hiddenFill>
            </a:ext>
          </a:extLst>
        </p:spPr>
        <p:txBody>
          <a:bodyPr>
            <a:normAutofit lnSpcReduction="10000"/>
          </a:bodyPr>
          <a:lstStyle/>
          <a:p>
            <a:pPr>
              <a:lnSpc>
                <a:spcPct val="95000"/>
              </a:lnSpc>
              <a:spcBef>
                <a:spcPct val="40000"/>
              </a:spcBef>
            </a:pPr>
            <a:r>
              <a:rPr lang="en-US" altLang="en-US" sz="2500" dirty="0"/>
              <a:t>Although the “end carry around” adds some complexity, one’s complement is simpler to implement than signed magnitude.</a:t>
            </a:r>
          </a:p>
          <a:p>
            <a:pPr>
              <a:lnSpc>
                <a:spcPct val="95000"/>
              </a:lnSpc>
              <a:spcBef>
                <a:spcPct val="40000"/>
              </a:spcBef>
            </a:pPr>
            <a:r>
              <a:rPr lang="en-US" altLang="en-US" sz="2500" dirty="0"/>
              <a:t>But it still has the disadvantage of having two different representations for zero: positive zero and negative zero.</a:t>
            </a:r>
          </a:p>
          <a:p>
            <a:pPr>
              <a:lnSpc>
                <a:spcPct val="95000"/>
              </a:lnSpc>
              <a:spcBef>
                <a:spcPct val="40000"/>
              </a:spcBef>
            </a:pPr>
            <a:r>
              <a:rPr lang="en-US" altLang="en-US" sz="2500" dirty="0"/>
              <a:t>Two’s complement solves this problem.</a:t>
            </a:r>
          </a:p>
          <a:p>
            <a:pPr>
              <a:lnSpc>
                <a:spcPct val="95000"/>
              </a:lnSpc>
              <a:spcBef>
                <a:spcPct val="40000"/>
              </a:spcBef>
            </a:pPr>
            <a:r>
              <a:rPr lang="en-US" altLang="en-US" sz="2500" i="1" dirty="0">
                <a:solidFill>
                  <a:srgbClr val="00B050"/>
                </a:solidFill>
              </a:rPr>
              <a:t>Two’s complement </a:t>
            </a:r>
            <a:r>
              <a:rPr lang="en-US" altLang="en-US" sz="2500" dirty="0"/>
              <a:t>is the radix complement of the binary numbering system; the </a:t>
            </a:r>
            <a:r>
              <a:rPr lang="en-US" altLang="en-US" sz="2500" i="1" dirty="0"/>
              <a:t>radix complement</a:t>
            </a:r>
            <a:r>
              <a:rPr lang="en-US" altLang="en-US" sz="2500" dirty="0"/>
              <a:t> of a non-zero number </a:t>
            </a:r>
            <a:r>
              <a:rPr lang="en-US" altLang="en-US" sz="2500" i="1" dirty="0"/>
              <a:t>N</a:t>
            </a:r>
            <a:r>
              <a:rPr lang="en-US" altLang="en-US" sz="2500" dirty="0"/>
              <a:t> in base </a:t>
            </a:r>
            <a:r>
              <a:rPr lang="en-US" altLang="en-US" sz="2500" i="1" dirty="0"/>
              <a:t>r</a:t>
            </a:r>
            <a:r>
              <a:rPr lang="en-US" altLang="en-US" sz="2500" dirty="0"/>
              <a:t> with </a:t>
            </a:r>
            <a:r>
              <a:rPr lang="en-US" altLang="en-US" sz="2500" i="1" dirty="0"/>
              <a:t>d</a:t>
            </a:r>
            <a:r>
              <a:rPr lang="en-US" altLang="en-US" sz="2500" dirty="0"/>
              <a:t> digits is </a:t>
            </a:r>
            <a:r>
              <a:rPr lang="en-US" altLang="en-US" sz="2500" i="1" dirty="0"/>
              <a:t>r</a:t>
            </a:r>
            <a:r>
              <a:rPr lang="en-US" altLang="en-US" sz="2500" i="1" baseline="30000" dirty="0"/>
              <a:t>d</a:t>
            </a:r>
            <a:r>
              <a:rPr lang="en-US" altLang="en-US" sz="2500" i="1" dirty="0"/>
              <a:t> – N</a:t>
            </a:r>
            <a:r>
              <a:rPr lang="en-US" altLang="en-US" sz="2500" dirty="0"/>
              <a:t>.</a:t>
            </a:r>
          </a:p>
        </p:txBody>
      </p:sp>
      <p:sp>
        <p:nvSpPr>
          <p:cNvPr id="6" name="Rectangle 9">
            <a:extLst>
              <a:ext uri="{FF2B5EF4-FFF2-40B4-BE49-F238E27FC236}">
                <a16:creationId xmlns:a16="http://schemas.microsoft.com/office/drawing/2014/main" id="{AE04A731-3D24-A548-94FE-9E22B67B6F35}"/>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Complement Systems – Two’s Complement</a:t>
            </a:r>
          </a:p>
        </p:txBody>
      </p:sp>
    </p:spTree>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3" name="Rectangle 3"/>
          <p:cNvSpPr>
            <a:spLocks noGrp="1" noChangeArrowheads="1"/>
          </p:cNvSpPr>
          <p:nvPr>
            <p:ph idx="1"/>
          </p:nvPr>
        </p:nvSpPr>
        <p:spPr>
          <a:noFill/>
          <a:extLst>
            <a:ext uri="{909E8E84-426E-40DD-AFC4-6F175D3DCCD1}">
              <a14:hiddenFill xmlns:a14="http://schemas.microsoft.com/office/drawing/2010/main">
                <a:solidFill>
                  <a:srgbClr val="E4F5FF"/>
                </a:solidFill>
              </a14:hiddenFill>
            </a:ext>
          </a:extLst>
        </p:spPr>
        <p:txBody>
          <a:bodyPr>
            <a:normAutofit lnSpcReduction="10000"/>
          </a:bodyPr>
          <a:lstStyle/>
          <a:p>
            <a:pPr>
              <a:lnSpc>
                <a:spcPct val="90000"/>
              </a:lnSpc>
            </a:pPr>
            <a:r>
              <a:rPr lang="en-US" altLang="en-US" sz="2600" dirty="0"/>
              <a:t>To express a value in two’s complement representation:</a:t>
            </a:r>
            <a:endParaRPr lang="en-US" altLang="en-US" sz="2700" dirty="0"/>
          </a:p>
          <a:p>
            <a:pPr lvl="1">
              <a:lnSpc>
                <a:spcPct val="90000"/>
              </a:lnSpc>
            </a:pPr>
            <a:r>
              <a:rPr lang="en-US" altLang="en-US" sz="2400" dirty="0"/>
              <a:t>If the number is positive, just convert it to binary and you’re done.</a:t>
            </a:r>
          </a:p>
          <a:p>
            <a:pPr lvl="1">
              <a:lnSpc>
                <a:spcPct val="90000"/>
              </a:lnSpc>
            </a:pPr>
            <a:r>
              <a:rPr lang="en-US" altLang="en-US" sz="2400" dirty="0"/>
              <a:t>If the number is negative, find the one’s complement of the number and then add 1.</a:t>
            </a:r>
          </a:p>
          <a:p>
            <a:pPr>
              <a:lnSpc>
                <a:spcPct val="90000"/>
              </a:lnSpc>
            </a:pPr>
            <a:r>
              <a:rPr lang="en-US" altLang="en-US" sz="2600" dirty="0"/>
              <a:t>Example:</a:t>
            </a:r>
            <a:r>
              <a:rPr lang="en-US" altLang="en-US" sz="2300" dirty="0"/>
              <a:t> </a:t>
            </a:r>
          </a:p>
          <a:p>
            <a:pPr lvl="1">
              <a:lnSpc>
                <a:spcPct val="90000"/>
              </a:lnSpc>
            </a:pPr>
            <a:r>
              <a:rPr lang="en-US" altLang="en-US" sz="2300" dirty="0"/>
              <a:t>In 8-bit binary, 3 is: </a:t>
            </a:r>
            <a:r>
              <a:rPr lang="en-US" altLang="en-US" sz="2200" b="1" dirty="0">
                <a:latin typeface="Courier New" pitchFamily="49" charset="0"/>
              </a:rPr>
              <a:t>00000011</a:t>
            </a:r>
          </a:p>
          <a:p>
            <a:pPr lvl="1">
              <a:lnSpc>
                <a:spcPct val="90000"/>
              </a:lnSpc>
            </a:pPr>
            <a:r>
              <a:rPr lang="en-US" sz="2400" dirty="0"/>
              <a:t>–</a:t>
            </a:r>
            <a:r>
              <a:rPr lang="en-US" altLang="en-US" sz="2300" dirty="0"/>
              <a:t>3 using one’s complement representation is:</a:t>
            </a:r>
            <a:r>
              <a:rPr lang="en-US" altLang="en-US" sz="2200" dirty="0"/>
              <a:t>        </a:t>
            </a:r>
            <a:r>
              <a:rPr lang="en-US" altLang="en-US" sz="2200" b="1" dirty="0">
                <a:latin typeface="Courier New" pitchFamily="49" charset="0"/>
              </a:rPr>
              <a:t>11111100</a:t>
            </a:r>
          </a:p>
          <a:p>
            <a:pPr lvl="1">
              <a:lnSpc>
                <a:spcPct val="90000"/>
              </a:lnSpc>
            </a:pPr>
            <a:r>
              <a:rPr lang="en-US" altLang="en-US" sz="2300" dirty="0"/>
              <a:t>Adding 1 gives us </a:t>
            </a:r>
            <a:r>
              <a:rPr lang="en-US" sz="2400" dirty="0"/>
              <a:t>–</a:t>
            </a:r>
            <a:r>
              <a:rPr lang="en-US" altLang="en-US" sz="2300" dirty="0"/>
              <a:t>3 in two’s complement form:</a:t>
            </a:r>
            <a:r>
              <a:rPr lang="en-US" altLang="en-US" sz="2200" dirty="0"/>
              <a:t>  </a:t>
            </a:r>
            <a:r>
              <a:rPr lang="en-US" altLang="en-US" sz="2200" b="1" dirty="0">
                <a:latin typeface="Courier New" pitchFamily="49" charset="0"/>
              </a:rPr>
              <a:t>11111101</a:t>
            </a:r>
            <a:r>
              <a:rPr lang="en-US" altLang="en-US" sz="2200" b="1" dirty="0">
                <a:latin typeface="Arial" charset="0"/>
              </a:rPr>
              <a:t>.</a:t>
            </a:r>
          </a:p>
        </p:txBody>
      </p:sp>
      <p:sp>
        <p:nvSpPr>
          <p:cNvPr id="6" name="Rectangle 9">
            <a:extLst>
              <a:ext uri="{FF2B5EF4-FFF2-40B4-BE49-F238E27FC236}">
                <a16:creationId xmlns:a16="http://schemas.microsoft.com/office/drawing/2014/main" id="{7FD69BED-84E4-F147-8477-DB6D216A265F}"/>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Complement Systems – Two’s Complement</a:t>
            </a:r>
          </a:p>
        </p:txBody>
      </p:sp>
    </p:spTree>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7B94DB8B-62A4-6E41-81C3-54AD917138AF}"/>
              </a:ext>
            </a:extLst>
          </p:cNvPr>
          <p:cNvSpPr>
            <a:spLocks noGrp="1" noChangeArrowheads="1"/>
          </p:cNvSpPr>
          <p:nvPr>
            <p:ph type="title"/>
          </p:nvPr>
        </p:nvSpPr>
        <p:spPr/>
        <p:txBody>
          <a:bodyPr>
            <a:normAutofit fontScale="90000"/>
          </a:bodyPr>
          <a:lstStyle/>
          <a:p>
            <a:r>
              <a:rPr lang="en-US" altLang="en-US" dirty="0"/>
              <a:t>Complement Systems – Two’s Complement</a:t>
            </a:r>
          </a:p>
        </p:txBody>
      </p:sp>
      <p:sp>
        <p:nvSpPr>
          <p:cNvPr id="222212" name="Rectangle 4"/>
          <p:cNvSpPr>
            <a:spLocks noGrp="1" noChangeArrowheads="1"/>
          </p:cNvSpPr>
          <p:nvPr>
            <p:ph idx="1"/>
          </p:nvPr>
        </p:nvSpPr>
        <p:spPr>
          <a:xfrm>
            <a:off x="685800" y="1828800"/>
            <a:ext cx="4495800" cy="4114800"/>
          </a:xfrm>
        </p:spPr>
        <p:txBody>
          <a:bodyPr>
            <a:normAutofit fontScale="77500" lnSpcReduction="20000"/>
          </a:bodyPr>
          <a:lstStyle/>
          <a:p>
            <a:r>
              <a:rPr lang="en-US" altLang="en-US" dirty="0"/>
              <a:t>With two’s complement arithmetic, all we do is add our two binary numbers. Just discard any carries emitting from the high order bit</a:t>
            </a:r>
          </a:p>
          <a:p>
            <a:pPr lvl="1"/>
            <a:r>
              <a:rPr lang="en-US" altLang="en-US" dirty="0"/>
              <a:t>Example</a:t>
            </a:r>
            <a:r>
              <a:rPr lang="en-US" altLang="en-US" b="1" dirty="0"/>
              <a:t>:</a:t>
            </a:r>
            <a:r>
              <a:rPr lang="en-US" altLang="en-US" dirty="0"/>
              <a:t> Using one’s complement binary arithmetic, find the sum of 48 and </a:t>
            </a:r>
            <a:r>
              <a:rPr lang="en-US" dirty="0"/>
              <a:t>–</a:t>
            </a:r>
            <a:r>
              <a:rPr lang="en-US" altLang="en-US" dirty="0"/>
              <a:t>19.</a:t>
            </a:r>
          </a:p>
          <a:p>
            <a:pPr>
              <a:spcBef>
                <a:spcPct val="0"/>
              </a:spcBef>
            </a:pPr>
            <a:r>
              <a:rPr lang="en-US" altLang="en-US" sz="2600" dirty="0">
                <a:solidFill>
                  <a:srgbClr val="000000"/>
                </a:solidFill>
              </a:rPr>
              <a:t>We note that 19 in binary is:</a:t>
            </a:r>
            <a:r>
              <a:rPr lang="en-US" altLang="en-US" sz="2200" dirty="0">
                <a:solidFill>
                  <a:srgbClr val="000000"/>
                </a:solidFill>
                <a:latin typeface="Arial" charset="0"/>
              </a:rPr>
              <a:t>  	      </a:t>
            </a:r>
            <a:r>
              <a:rPr lang="en-US" altLang="en-US" sz="2200" b="1" dirty="0">
                <a:solidFill>
                  <a:srgbClr val="000000"/>
                </a:solidFill>
                <a:latin typeface="Courier New" pitchFamily="49" charset="0"/>
              </a:rPr>
              <a:t>00010011</a:t>
            </a:r>
            <a:r>
              <a:rPr lang="en-US" altLang="en-US" sz="2200" dirty="0">
                <a:solidFill>
                  <a:srgbClr val="000000"/>
                </a:solidFill>
                <a:latin typeface="Arial" charset="0"/>
              </a:rPr>
              <a:t>,</a:t>
            </a:r>
          </a:p>
          <a:p>
            <a:pPr lvl="1">
              <a:spcBef>
                <a:spcPct val="0"/>
              </a:spcBef>
            </a:pPr>
            <a:r>
              <a:rPr lang="en-US" altLang="en-US" sz="2200" dirty="0">
                <a:solidFill>
                  <a:srgbClr val="000000"/>
                </a:solidFill>
              </a:rPr>
              <a:t>so </a:t>
            </a:r>
            <a:r>
              <a:rPr lang="en-US" sz="2200" dirty="0"/>
              <a:t>–</a:t>
            </a:r>
            <a:r>
              <a:rPr lang="en-US" altLang="en-US" sz="2200" dirty="0">
                <a:solidFill>
                  <a:srgbClr val="000000"/>
                </a:solidFill>
              </a:rPr>
              <a:t>19 using one’s complement is:</a:t>
            </a:r>
            <a:r>
              <a:rPr lang="en-US" altLang="en-US" sz="1800" dirty="0">
                <a:solidFill>
                  <a:srgbClr val="000000"/>
                </a:solidFill>
              </a:rPr>
              <a:t> </a:t>
            </a:r>
            <a:r>
              <a:rPr lang="en-US" altLang="en-US" sz="1800" dirty="0">
                <a:solidFill>
                  <a:srgbClr val="000000"/>
                </a:solidFill>
                <a:latin typeface="Courier New" pitchFamily="49" charset="0"/>
              </a:rPr>
              <a:t> </a:t>
            </a:r>
            <a:r>
              <a:rPr lang="en-US" altLang="en-US" sz="1800" b="1" dirty="0">
                <a:solidFill>
                  <a:srgbClr val="000000"/>
                </a:solidFill>
                <a:latin typeface="Courier New" pitchFamily="49" charset="0"/>
              </a:rPr>
              <a:t>11101100</a:t>
            </a:r>
            <a:r>
              <a:rPr lang="en-US" altLang="en-US" sz="2200" dirty="0">
                <a:solidFill>
                  <a:srgbClr val="000000"/>
                </a:solidFill>
              </a:rPr>
              <a:t>,</a:t>
            </a:r>
          </a:p>
          <a:p>
            <a:pPr lvl="1">
              <a:spcBef>
                <a:spcPct val="0"/>
              </a:spcBef>
            </a:pPr>
            <a:r>
              <a:rPr lang="en-US" altLang="en-US" sz="2200" dirty="0">
                <a:solidFill>
                  <a:srgbClr val="000000"/>
                </a:solidFill>
              </a:rPr>
              <a:t>and </a:t>
            </a:r>
            <a:r>
              <a:rPr lang="en-US" sz="2200" dirty="0"/>
              <a:t>–</a:t>
            </a:r>
            <a:r>
              <a:rPr lang="en-US" altLang="en-US" sz="2200" dirty="0">
                <a:solidFill>
                  <a:srgbClr val="000000"/>
                </a:solidFill>
              </a:rPr>
              <a:t>19 using two’s complement is:</a:t>
            </a:r>
            <a:r>
              <a:rPr lang="en-US" altLang="en-US" sz="1800" dirty="0">
                <a:solidFill>
                  <a:srgbClr val="000000"/>
                </a:solidFill>
                <a:latin typeface="Courier New" pitchFamily="49" charset="0"/>
              </a:rPr>
              <a:t> </a:t>
            </a:r>
            <a:r>
              <a:rPr lang="en-US" altLang="en-US" sz="1800" b="1" dirty="0">
                <a:solidFill>
                  <a:srgbClr val="000000"/>
                </a:solidFill>
                <a:latin typeface="Courier New" pitchFamily="49" charset="0"/>
              </a:rPr>
              <a:t>11101101</a:t>
            </a:r>
            <a:r>
              <a:rPr lang="en-US" altLang="en-US" sz="2200" dirty="0">
                <a:solidFill>
                  <a:srgbClr val="000000"/>
                </a:solidFill>
              </a:rPr>
              <a:t>.</a:t>
            </a:r>
          </a:p>
          <a:p>
            <a:endParaRPr lang="en-US" altLang="en-US" dirty="0"/>
          </a:p>
          <a:p>
            <a:endParaRPr lang="en-US" altLang="en-US" dirty="0"/>
          </a:p>
        </p:txBody>
      </p:sp>
      <p:pic>
        <p:nvPicPr>
          <p:cNvPr id="3" name="Picture 2" descr="An illustration of two’s complement addition. The first number is 0 0 1 1 0 0 0 0. The second number is 1 1 1 0 1 1 0 1. The addition of the 2 numbers yields 0 0 0 1 1 1 0 1 with carries above bits in position 6 and 7. The carry out of the most significant bit is discarded. ">
            <a:extLst>
              <a:ext uri="{FF2B5EF4-FFF2-40B4-BE49-F238E27FC236}">
                <a16:creationId xmlns:a16="http://schemas.microsoft.com/office/drawing/2014/main" id="{DC157D17-3A6D-C34D-9841-F1EA8EE76F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1905000"/>
            <a:ext cx="3352800" cy="18796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23" name="Rectangle 7"/>
          <p:cNvSpPr>
            <a:spLocks noGrp="1" noChangeArrowheads="1"/>
          </p:cNvSpPr>
          <p:nvPr>
            <p:ph type="title"/>
          </p:nvPr>
        </p:nvSpPr>
        <p:spPr/>
        <p:txBody>
          <a:bodyPr>
            <a:normAutofit fontScale="90000"/>
          </a:bodyPr>
          <a:lstStyle/>
          <a:p>
            <a:r>
              <a:rPr lang="en-US" altLang="en-US" dirty="0"/>
              <a:t>Data Representation - Signed Integer Representation </a:t>
            </a:r>
          </a:p>
        </p:txBody>
      </p:sp>
      <p:sp>
        <p:nvSpPr>
          <p:cNvPr id="393220" name="Rectangle 4"/>
          <p:cNvSpPr>
            <a:spLocks noGrp="1" noChangeArrowheads="1"/>
          </p:cNvSpPr>
          <p:nvPr>
            <p:ph idx="1"/>
          </p:nvPr>
        </p:nvSpPr>
        <p:spPr/>
        <p:txBody>
          <a:bodyPr/>
          <a:lstStyle/>
          <a:p>
            <a:r>
              <a:rPr lang="en-US" altLang="en-US" dirty="0"/>
              <a:t>Lets compare our representations: </a:t>
            </a:r>
          </a:p>
        </p:txBody>
      </p:sp>
      <p:graphicFrame>
        <p:nvGraphicFramePr>
          <p:cNvPr id="2" name="Table 3">
            <a:extLst>
              <a:ext uri="{FF2B5EF4-FFF2-40B4-BE49-F238E27FC236}">
                <a16:creationId xmlns:a16="http://schemas.microsoft.com/office/drawing/2014/main" id="{A29B0F7D-99C9-4D76-A09A-4C885A11EAB5}"/>
              </a:ext>
            </a:extLst>
          </p:cNvPr>
          <p:cNvGraphicFramePr>
            <a:graphicFrameLocks noGrp="1"/>
          </p:cNvGraphicFramePr>
          <p:nvPr>
            <p:extLst>
              <p:ext uri="{D42A27DB-BD31-4B8C-83A1-F6EECF244321}">
                <p14:modId xmlns:p14="http://schemas.microsoft.com/office/powerpoint/2010/main" val="3042414176"/>
              </p:ext>
            </p:extLst>
          </p:nvPr>
        </p:nvGraphicFramePr>
        <p:xfrm>
          <a:off x="990600" y="2895600"/>
          <a:ext cx="7315200" cy="2743199"/>
        </p:xfrm>
        <a:graphic>
          <a:graphicData uri="http://schemas.openxmlformats.org/drawingml/2006/table">
            <a:tbl>
              <a:tblPr firstRow="1" bandRow="1">
                <a:tableStyleId>{5C22544A-7EE6-4342-B048-85BDC9FD1C3A}</a:tableStyleId>
              </a:tblPr>
              <a:tblGrid>
                <a:gridCol w="1463040">
                  <a:extLst>
                    <a:ext uri="{9D8B030D-6E8A-4147-A177-3AD203B41FA5}">
                      <a16:colId xmlns:a16="http://schemas.microsoft.com/office/drawing/2014/main" val="474079509"/>
                    </a:ext>
                  </a:extLst>
                </a:gridCol>
                <a:gridCol w="1463040">
                  <a:extLst>
                    <a:ext uri="{9D8B030D-6E8A-4147-A177-3AD203B41FA5}">
                      <a16:colId xmlns:a16="http://schemas.microsoft.com/office/drawing/2014/main" val="2507285456"/>
                    </a:ext>
                  </a:extLst>
                </a:gridCol>
                <a:gridCol w="1463040">
                  <a:extLst>
                    <a:ext uri="{9D8B030D-6E8A-4147-A177-3AD203B41FA5}">
                      <a16:colId xmlns:a16="http://schemas.microsoft.com/office/drawing/2014/main" val="1126670035"/>
                    </a:ext>
                  </a:extLst>
                </a:gridCol>
                <a:gridCol w="1463040">
                  <a:extLst>
                    <a:ext uri="{9D8B030D-6E8A-4147-A177-3AD203B41FA5}">
                      <a16:colId xmlns:a16="http://schemas.microsoft.com/office/drawing/2014/main" val="332709018"/>
                    </a:ext>
                  </a:extLst>
                </a:gridCol>
                <a:gridCol w="1463040">
                  <a:extLst>
                    <a:ext uri="{9D8B030D-6E8A-4147-A177-3AD203B41FA5}">
                      <a16:colId xmlns:a16="http://schemas.microsoft.com/office/drawing/2014/main" val="1031009897"/>
                    </a:ext>
                  </a:extLst>
                </a:gridCol>
              </a:tblGrid>
              <a:tr h="1220359">
                <a:tc>
                  <a:txBody>
                    <a:bodyPr/>
                    <a:lstStyle/>
                    <a:p>
                      <a:r>
                        <a:rPr lang="en-AU" dirty="0">
                          <a:latin typeface="Calibri" panose="020F0502020204030204" pitchFamily="34" charset="0"/>
                          <a:cs typeface="Calibri" panose="020F0502020204030204" pitchFamily="34" charset="0"/>
                        </a:rPr>
                        <a:t>Decimal</a:t>
                      </a:r>
                    </a:p>
                  </a:txBody>
                  <a:tcPr/>
                </a:tc>
                <a:tc>
                  <a:txBody>
                    <a:bodyPr/>
                    <a:lstStyle/>
                    <a:p>
                      <a:r>
                        <a:rPr lang="en-AU" dirty="0">
                          <a:latin typeface="Calibri" panose="020F0502020204030204" pitchFamily="34" charset="0"/>
                          <a:cs typeface="Calibri" panose="020F0502020204030204" pitchFamily="34" charset="0"/>
                        </a:rPr>
                        <a:t>Binary (for absolute value</a:t>
                      </a:r>
                    </a:p>
                  </a:txBody>
                  <a:tcPr/>
                </a:tc>
                <a:tc>
                  <a:txBody>
                    <a:bodyPr/>
                    <a:lstStyle/>
                    <a:p>
                      <a:r>
                        <a:rPr lang="en-AU" dirty="0">
                          <a:latin typeface="Calibri" panose="020F0502020204030204" pitchFamily="34" charset="0"/>
                          <a:cs typeface="Calibri" panose="020F0502020204030204" pitchFamily="34" charset="0"/>
                        </a:rPr>
                        <a:t>Signed Magnitude</a:t>
                      </a:r>
                    </a:p>
                  </a:txBody>
                  <a:tcPr/>
                </a:tc>
                <a:tc>
                  <a:txBody>
                    <a:bodyPr/>
                    <a:lstStyle/>
                    <a:p>
                      <a:r>
                        <a:rPr lang="en-AU" dirty="0">
                          <a:latin typeface="Calibri" panose="020F0502020204030204" pitchFamily="34" charset="0"/>
                          <a:cs typeface="Calibri" panose="020F0502020204030204" pitchFamily="34" charset="0"/>
                        </a:rPr>
                        <a:t>One’s Complement</a:t>
                      </a:r>
                    </a:p>
                  </a:txBody>
                  <a:tcPr/>
                </a:tc>
                <a:tc>
                  <a:txBody>
                    <a:bodyPr/>
                    <a:lstStyle/>
                    <a:p>
                      <a:r>
                        <a:rPr lang="en-AU" dirty="0">
                          <a:latin typeface="Calibri" panose="020F0502020204030204" pitchFamily="34" charset="0"/>
                          <a:cs typeface="Calibri" panose="020F0502020204030204" pitchFamily="34" charset="0"/>
                        </a:rPr>
                        <a:t>Two’s Complement</a:t>
                      </a:r>
                    </a:p>
                  </a:txBody>
                  <a:tcPr/>
                </a:tc>
                <a:extLst>
                  <a:ext uri="{0D108BD9-81ED-4DB2-BD59-A6C34878D82A}">
                    <a16:rowId xmlns:a16="http://schemas.microsoft.com/office/drawing/2014/main" val="1524848979"/>
                  </a:ext>
                </a:extLst>
              </a:tr>
              <a:tr h="380710">
                <a:tc>
                  <a:txBody>
                    <a:bodyPr/>
                    <a:lstStyle/>
                    <a:p>
                      <a:pPr algn="ctr"/>
                      <a:r>
                        <a:rPr lang="en-AU" dirty="0">
                          <a:latin typeface="Consolas" panose="020B0609020204030204" pitchFamily="49" charset="0"/>
                        </a:rPr>
                        <a:t>2</a:t>
                      </a:r>
                    </a:p>
                  </a:txBody>
                  <a:tcPr/>
                </a:tc>
                <a:tc>
                  <a:txBody>
                    <a:bodyPr/>
                    <a:lstStyle/>
                    <a:p>
                      <a:pPr algn="ctr"/>
                      <a:r>
                        <a:rPr lang="en-AU" dirty="0">
                          <a:latin typeface="Consolas" panose="020B0609020204030204" pitchFamily="49" charset="0"/>
                        </a:rPr>
                        <a:t>00000010</a:t>
                      </a:r>
                    </a:p>
                  </a:txBody>
                  <a:tcPr/>
                </a:tc>
                <a:tc>
                  <a:txBody>
                    <a:bodyPr/>
                    <a:lstStyle/>
                    <a:p>
                      <a:pPr algn="ctr"/>
                      <a:r>
                        <a:rPr lang="en-AU" dirty="0">
                          <a:latin typeface="Consolas" panose="020B0609020204030204" pitchFamily="49" charset="0"/>
                        </a:rPr>
                        <a:t>00000010</a:t>
                      </a:r>
                    </a:p>
                  </a:txBody>
                  <a:tcPr/>
                </a:tc>
                <a:tc>
                  <a:txBody>
                    <a:bodyPr/>
                    <a:lstStyle/>
                    <a:p>
                      <a:pPr algn="ctr"/>
                      <a:r>
                        <a:rPr lang="en-AU" dirty="0">
                          <a:latin typeface="Consolas" panose="020B0609020204030204" pitchFamily="49" charset="0"/>
                        </a:rPr>
                        <a:t>00000010</a:t>
                      </a:r>
                    </a:p>
                  </a:txBody>
                  <a:tcPr/>
                </a:tc>
                <a:tc>
                  <a:txBody>
                    <a:bodyPr/>
                    <a:lstStyle/>
                    <a:p>
                      <a:pPr algn="ctr"/>
                      <a:r>
                        <a:rPr lang="en-AU" dirty="0">
                          <a:latin typeface="Consolas" panose="020B0609020204030204" pitchFamily="49" charset="0"/>
                        </a:rPr>
                        <a:t>00000010</a:t>
                      </a:r>
                    </a:p>
                  </a:txBody>
                  <a:tcPr/>
                </a:tc>
                <a:extLst>
                  <a:ext uri="{0D108BD9-81ED-4DB2-BD59-A6C34878D82A}">
                    <a16:rowId xmlns:a16="http://schemas.microsoft.com/office/drawing/2014/main" val="3597427606"/>
                  </a:ext>
                </a:extLst>
              </a:tr>
              <a:tr h="380710">
                <a:tc>
                  <a:txBody>
                    <a:bodyPr/>
                    <a:lstStyle/>
                    <a:p>
                      <a:pPr algn="ctr"/>
                      <a:r>
                        <a:rPr lang="en-AU" dirty="0">
                          <a:latin typeface="Consolas" panose="020B0609020204030204" pitchFamily="49" charset="0"/>
                        </a:rPr>
                        <a:t>-2</a:t>
                      </a:r>
                    </a:p>
                  </a:txBody>
                  <a:tcPr/>
                </a:tc>
                <a:tc>
                  <a:txBody>
                    <a:bodyPr/>
                    <a:lstStyle/>
                    <a:p>
                      <a:pPr algn="ctr"/>
                      <a:r>
                        <a:rPr lang="en-AU" dirty="0">
                          <a:latin typeface="Consolas" panose="020B0609020204030204" pitchFamily="49" charset="0"/>
                        </a:rPr>
                        <a:t>00000010</a:t>
                      </a:r>
                    </a:p>
                  </a:txBody>
                  <a:tcPr/>
                </a:tc>
                <a:tc>
                  <a:txBody>
                    <a:bodyPr/>
                    <a:lstStyle/>
                    <a:p>
                      <a:pPr algn="ctr"/>
                      <a:r>
                        <a:rPr lang="en-AU" dirty="0">
                          <a:latin typeface="Consolas" panose="020B0609020204030204" pitchFamily="49" charset="0"/>
                        </a:rPr>
                        <a:t>10000010</a:t>
                      </a:r>
                    </a:p>
                  </a:txBody>
                  <a:tcPr/>
                </a:tc>
                <a:tc>
                  <a:txBody>
                    <a:bodyPr/>
                    <a:lstStyle/>
                    <a:p>
                      <a:pPr algn="ctr"/>
                      <a:r>
                        <a:rPr lang="en-AU" dirty="0">
                          <a:latin typeface="Consolas" panose="020B0609020204030204" pitchFamily="49" charset="0"/>
                        </a:rPr>
                        <a:t>11111101</a:t>
                      </a:r>
                    </a:p>
                  </a:txBody>
                  <a:tcPr/>
                </a:tc>
                <a:tc>
                  <a:txBody>
                    <a:bodyPr/>
                    <a:lstStyle/>
                    <a:p>
                      <a:pPr algn="ctr"/>
                      <a:r>
                        <a:rPr lang="en-AU" dirty="0">
                          <a:latin typeface="Consolas" panose="020B0609020204030204" pitchFamily="49" charset="0"/>
                        </a:rPr>
                        <a:t>11111110</a:t>
                      </a:r>
                    </a:p>
                  </a:txBody>
                  <a:tcPr/>
                </a:tc>
                <a:extLst>
                  <a:ext uri="{0D108BD9-81ED-4DB2-BD59-A6C34878D82A}">
                    <a16:rowId xmlns:a16="http://schemas.microsoft.com/office/drawing/2014/main" val="1048774936"/>
                  </a:ext>
                </a:extLst>
              </a:tr>
              <a:tr h="380710">
                <a:tc>
                  <a:txBody>
                    <a:bodyPr/>
                    <a:lstStyle/>
                    <a:p>
                      <a:pPr algn="ctr"/>
                      <a:r>
                        <a:rPr lang="en-AU" dirty="0">
                          <a:latin typeface="Consolas" panose="020B0609020204030204" pitchFamily="49" charset="0"/>
                        </a:rPr>
                        <a:t>100</a:t>
                      </a:r>
                    </a:p>
                  </a:txBody>
                  <a:tcPr/>
                </a:tc>
                <a:tc>
                  <a:txBody>
                    <a:bodyPr/>
                    <a:lstStyle/>
                    <a:p>
                      <a:pPr algn="ctr"/>
                      <a:r>
                        <a:rPr lang="en-AU" dirty="0">
                          <a:latin typeface="Consolas" panose="020B0609020204030204" pitchFamily="49" charset="0"/>
                        </a:rPr>
                        <a:t>01100100</a:t>
                      </a:r>
                    </a:p>
                  </a:txBody>
                  <a:tcPr/>
                </a:tc>
                <a:tc>
                  <a:txBody>
                    <a:bodyPr/>
                    <a:lstStyle/>
                    <a:p>
                      <a:pPr algn="ctr"/>
                      <a:r>
                        <a:rPr lang="en-AU" dirty="0">
                          <a:latin typeface="Consolas" panose="020B0609020204030204" pitchFamily="49" charset="0"/>
                        </a:rPr>
                        <a:t>01100100</a:t>
                      </a:r>
                    </a:p>
                  </a:txBody>
                  <a:tcPr/>
                </a:tc>
                <a:tc>
                  <a:txBody>
                    <a:bodyPr/>
                    <a:lstStyle/>
                    <a:p>
                      <a:pPr algn="ctr"/>
                      <a:r>
                        <a:rPr lang="en-AU" dirty="0">
                          <a:latin typeface="Consolas" panose="020B0609020204030204" pitchFamily="49" charset="0"/>
                        </a:rPr>
                        <a:t>01100100</a:t>
                      </a:r>
                    </a:p>
                  </a:txBody>
                  <a:tcPr/>
                </a:tc>
                <a:tc>
                  <a:txBody>
                    <a:bodyPr/>
                    <a:lstStyle/>
                    <a:p>
                      <a:pPr algn="ctr"/>
                      <a:r>
                        <a:rPr lang="en-AU" dirty="0">
                          <a:latin typeface="Consolas" panose="020B0609020204030204" pitchFamily="49" charset="0"/>
                        </a:rPr>
                        <a:t>01100100</a:t>
                      </a:r>
                    </a:p>
                  </a:txBody>
                  <a:tcPr/>
                </a:tc>
                <a:extLst>
                  <a:ext uri="{0D108BD9-81ED-4DB2-BD59-A6C34878D82A}">
                    <a16:rowId xmlns:a16="http://schemas.microsoft.com/office/drawing/2014/main" val="3924588502"/>
                  </a:ext>
                </a:extLst>
              </a:tr>
              <a:tr h="380710">
                <a:tc>
                  <a:txBody>
                    <a:bodyPr/>
                    <a:lstStyle/>
                    <a:p>
                      <a:pPr algn="ctr"/>
                      <a:r>
                        <a:rPr lang="en-AU" dirty="0">
                          <a:latin typeface="Consolas" panose="020B0609020204030204" pitchFamily="49" charset="0"/>
                        </a:rPr>
                        <a:t>-100</a:t>
                      </a:r>
                    </a:p>
                  </a:txBody>
                  <a:tcPr/>
                </a:tc>
                <a:tc>
                  <a:txBody>
                    <a:bodyPr/>
                    <a:lstStyle/>
                    <a:p>
                      <a:pPr algn="ctr"/>
                      <a:r>
                        <a:rPr lang="en-AU" dirty="0">
                          <a:latin typeface="Consolas" panose="020B0609020204030204" pitchFamily="49" charset="0"/>
                        </a:rPr>
                        <a:t>01100100</a:t>
                      </a:r>
                    </a:p>
                  </a:txBody>
                  <a:tcPr/>
                </a:tc>
                <a:tc>
                  <a:txBody>
                    <a:bodyPr/>
                    <a:lstStyle/>
                    <a:p>
                      <a:pPr algn="ctr"/>
                      <a:r>
                        <a:rPr lang="en-AU" dirty="0">
                          <a:latin typeface="Consolas" panose="020B0609020204030204" pitchFamily="49" charset="0"/>
                        </a:rPr>
                        <a:t>11100100</a:t>
                      </a:r>
                    </a:p>
                  </a:txBody>
                  <a:tcPr/>
                </a:tc>
                <a:tc>
                  <a:txBody>
                    <a:bodyPr/>
                    <a:lstStyle/>
                    <a:p>
                      <a:pPr algn="ctr"/>
                      <a:r>
                        <a:rPr lang="en-AU" dirty="0">
                          <a:latin typeface="Consolas" panose="020B0609020204030204" pitchFamily="49" charset="0"/>
                        </a:rPr>
                        <a:t>10011011</a:t>
                      </a:r>
                    </a:p>
                  </a:txBody>
                  <a:tcPr/>
                </a:tc>
                <a:tc>
                  <a:txBody>
                    <a:bodyPr/>
                    <a:lstStyle/>
                    <a:p>
                      <a:pPr algn="ctr"/>
                      <a:r>
                        <a:rPr lang="en-AU" dirty="0">
                          <a:latin typeface="Consolas" panose="020B0609020204030204" pitchFamily="49" charset="0"/>
                        </a:rPr>
                        <a:t>10011100</a:t>
                      </a:r>
                    </a:p>
                  </a:txBody>
                  <a:tcPr/>
                </a:tc>
                <a:extLst>
                  <a:ext uri="{0D108BD9-81ED-4DB2-BD59-A6C34878D82A}">
                    <a16:rowId xmlns:a16="http://schemas.microsoft.com/office/drawing/2014/main" val="3501851691"/>
                  </a:ext>
                </a:extLst>
              </a:tr>
            </a:tbl>
          </a:graphicData>
        </a:graphic>
      </p:graphicFrame>
    </p:spTree>
    <p:extLst>
      <p:ext uri="{BB962C8B-B14F-4D97-AF65-F5344CB8AC3E}">
        <p14:creationId xmlns:p14="http://schemas.microsoft.com/office/powerpoint/2010/main" val="1103121643"/>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9" name="Rectangle 3"/>
          <p:cNvSpPr>
            <a:spLocks noGrp="1" noChangeArrowheads="1"/>
          </p:cNvSpPr>
          <p:nvPr>
            <p:ph idx="1"/>
          </p:nvPr>
        </p:nvSpPr>
        <p:spPr>
          <a:noFill/>
          <a:extLst>
            <a:ext uri="{909E8E84-426E-40DD-AFC4-6F175D3DCCD1}">
              <a14:hiddenFill xmlns:a14="http://schemas.microsoft.com/office/drawing/2010/main">
                <a:solidFill>
                  <a:srgbClr val="E4F5FF"/>
                </a:solidFill>
              </a14:hiddenFill>
            </a:ext>
          </a:extLst>
        </p:spPr>
        <p:txBody>
          <a:bodyPr/>
          <a:lstStyle/>
          <a:p>
            <a:pPr>
              <a:spcBef>
                <a:spcPct val="40000"/>
              </a:spcBef>
            </a:pPr>
            <a:r>
              <a:rPr lang="en-US" altLang="en-US" sz="2600" dirty="0"/>
              <a:t>When we use any finite number of bits to represent a number, we always run the risk of the result of our calculations becoming too large or too small to be stored in the computer.</a:t>
            </a:r>
          </a:p>
          <a:p>
            <a:pPr>
              <a:spcBef>
                <a:spcPct val="40000"/>
              </a:spcBef>
            </a:pPr>
            <a:r>
              <a:rPr lang="en-US" altLang="en-US" sz="2600" dirty="0"/>
              <a:t>While we can’t always prevent overflow, we can always </a:t>
            </a:r>
            <a:r>
              <a:rPr lang="en-US" altLang="en-US" sz="2600" i="1" dirty="0">
                <a:solidFill>
                  <a:srgbClr val="00B050"/>
                </a:solidFill>
              </a:rPr>
              <a:t>detect</a:t>
            </a:r>
            <a:r>
              <a:rPr lang="en-US" altLang="en-US" sz="2600" dirty="0">
                <a:solidFill>
                  <a:srgbClr val="00B050"/>
                </a:solidFill>
              </a:rPr>
              <a:t> overflow</a:t>
            </a:r>
            <a:r>
              <a:rPr lang="en-US" altLang="en-US" sz="2600" dirty="0"/>
              <a:t>.</a:t>
            </a:r>
          </a:p>
          <a:p>
            <a:pPr>
              <a:spcBef>
                <a:spcPct val="40000"/>
              </a:spcBef>
            </a:pPr>
            <a:r>
              <a:rPr lang="en-US" altLang="en-US" sz="2600" dirty="0"/>
              <a:t>In complement arithmetic, an overflow condition is easy to detect.</a:t>
            </a:r>
            <a:endParaRPr lang="en-US" altLang="en-US" sz="2800" dirty="0"/>
          </a:p>
        </p:txBody>
      </p:sp>
      <p:sp>
        <p:nvSpPr>
          <p:cNvPr id="6" name="Rectangle 9">
            <a:extLst>
              <a:ext uri="{FF2B5EF4-FFF2-40B4-BE49-F238E27FC236}">
                <a16:creationId xmlns:a16="http://schemas.microsoft.com/office/drawing/2014/main" id="{A773E4DF-8E5F-604D-AE79-9458F7E94D1C}"/>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Two’s Complement – Detecting Overflow Condition</a:t>
            </a:r>
          </a:p>
        </p:txBody>
      </p:sp>
    </p:spTree>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13" name="Rectangle 9"/>
          <p:cNvSpPr>
            <a:spLocks noGrp="1" noChangeArrowheads="1"/>
          </p:cNvSpPr>
          <p:nvPr>
            <p:ph type="title"/>
          </p:nvPr>
        </p:nvSpPr>
        <p:spPr/>
        <p:txBody>
          <a:bodyPr>
            <a:normAutofit fontScale="90000"/>
          </a:bodyPr>
          <a:lstStyle/>
          <a:p>
            <a:r>
              <a:rPr lang="en-US" altLang="en-US" dirty="0"/>
              <a:t>Two’s Complement – Detecting Overflow Condition</a:t>
            </a:r>
          </a:p>
        </p:txBody>
      </p:sp>
      <p:sp>
        <p:nvSpPr>
          <p:cNvPr id="226308" name="Rectangle 4"/>
          <p:cNvSpPr>
            <a:spLocks noGrp="1" noChangeArrowheads="1"/>
          </p:cNvSpPr>
          <p:nvPr>
            <p:ph idx="1"/>
          </p:nvPr>
        </p:nvSpPr>
        <p:spPr>
          <a:xfrm>
            <a:off x="685800" y="1828800"/>
            <a:ext cx="4876800" cy="4114800"/>
          </a:xfrm>
        </p:spPr>
        <p:txBody>
          <a:bodyPr>
            <a:normAutofit fontScale="77500" lnSpcReduction="20000"/>
          </a:bodyPr>
          <a:lstStyle/>
          <a:p>
            <a:r>
              <a:rPr lang="en-US" altLang="en-US" dirty="0"/>
              <a:t>Example:</a:t>
            </a:r>
          </a:p>
          <a:p>
            <a:pPr lvl="1"/>
            <a:r>
              <a:rPr lang="en-US" altLang="en-US" dirty="0"/>
              <a:t>Using two’s complement binary arithmetic, find the sum of 107 and 46.</a:t>
            </a:r>
          </a:p>
          <a:p>
            <a:r>
              <a:rPr lang="en-US" altLang="en-US" dirty="0"/>
              <a:t>We see that the nonzero carry from the seventh bit </a:t>
            </a:r>
            <a:r>
              <a:rPr lang="en-US" altLang="en-US" i="1" dirty="0"/>
              <a:t>overflows</a:t>
            </a:r>
            <a:r>
              <a:rPr lang="en-US" altLang="en-US" dirty="0"/>
              <a:t> into the sign bit, giving us the erroneous result: 107 + 46 = </a:t>
            </a:r>
            <a:r>
              <a:rPr lang="en-US" dirty="0"/>
              <a:t>–</a:t>
            </a:r>
            <a:r>
              <a:rPr lang="en-US" altLang="en-US" dirty="0"/>
              <a:t>103. </a:t>
            </a:r>
          </a:p>
          <a:p>
            <a:r>
              <a:rPr lang="en-US" altLang="en-US" dirty="0">
                <a:solidFill>
                  <a:srgbClr val="000000"/>
                </a:solidFill>
              </a:rPr>
              <a:t> But overflow into the sign bit does not always mean that we have an error.</a:t>
            </a:r>
            <a:endParaRPr lang="en-US" altLang="en-US" dirty="0"/>
          </a:p>
        </p:txBody>
      </p:sp>
      <p:pic>
        <p:nvPicPr>
          <p:cNvPr id="3" name="Picture 2" descr="An illustration of two’s complement addition for signed numbers. The first number is 0 1 1 0 1 0 1 1. The second number is 0 0 1 0 1 1 1 0. The sum of both numbers yields 1 0 0 1 1 0 0 1 with carries above bits in position 2, 3, 4, 6 and 7. ">
            <a:extLst>
              <a:ext uri="{FF2B5EF4-FFF2-40B4-BE49-F238E27FC236}">
                <a16:creationId xmlns:a16="http://schemas.microsoft.com/office/drawing/2014/main" id="{C1EEBB5C-3DB9-534B-9352-E46A1429A5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1828800"/>
            <a:ext cx="2819400" cy="22606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706" name="Rectangle 10"/>
          <p:cNvSpPr>
            <a:spLocks noGrp="1" noChangeArrowheads="1"/>
          </p:cNvSpPr>
          <p:nvPr>
            <p:ph type="title"/>
          </p:nvPr>
        </p:nvSpPr>
        <p:spPr/>
        <p:txBody>
          <a:bodyPr>
            <a:normAutofit fontScale="90000"/>
          </a:bodyPr>
          <a:lstStyle/>
          <a:p>
            <a:r>
              <a:rPr lang="en-US" altLang="en-US" dirty="0"/>
              <a:t>Two’s Complement – Detecting Overflow Condition</a:t>
            </a:r>
          </a:p>
        </p:txBody>
      </p:sp>
      <p:sp>
        <p:nvSpPr>
          <p:cNvPr id="413700" name="Rectangle 4"/>
          <p:cNvSpPr>
            <a:spLocks noGrp="1" noChangeArrowheads="1"/>
          </p:cNvSpPr>
          <p:nvPr>
            <p:ph idx="1"/>
          </p:nvPr>
        </p:nvSpPr>
        <p:spPr>
          <a:xfrm>
            <a:off x="685800" y="1828800"/>
            <a:ext cx="3962400" cy="3124200"/>
          </a:xfrm>
        </p:spPr>
        <p:txBody>
          <a:bodyPr>
            <a:normAutofit fontScale="77500" lnSpcReduction="20000"/>
          </a:bodyPr>
          <a:lstStyle/>
          <a:p>
            <a:r>
              <a:rPr lang="en-US" altLang="en-US" dirty="0"/>
              <a:t>Example:</a:t>
            </a:r>
          </a:p>
          <a:p>
            <a:pPr lvl="1"/>
            <a:r>
              <a:rPr lang="en-US" altLang="en-US" dirty="0"/>
              <a:t>Using two’s complement binary arithmetic, find the sum of 23 and </a:t>
            </a:r>
            <a:r>
              <a:rPr lang="en-US" dirty="0"/>
              <a:t>–</a:t>
            </a:r>
            <a:r>
              <a:rPr lang="en-US" altLang="en-US" dirty="0"/>
              <a:t>9.</a:t>
            </a:r>
          </a:p>
          <a:p>
            <a:pPr lvl="1"/>
            <a:r>
              <a:rPr lang="en-US" altLang="en-US" dirty="0"/>
              <a:t>We see that there is carry into the sign bit and carry out. The final result is correct: 23 + (</a:t>
            </a:r>
            <a:r>
              <a:rPr lang="en-US" dirty="0"/>
              <a:t>–</a:t>
            </a:r>
            <a:r>
              <a:rPr lang="en-US" altLang="en-US" dirty="0"/>
              <a:t>9) = 14.</a:t>
            </a:r>
          </a:p>
        </p:txBody>
      </p:sp>
      <p:sp>
        <p:nvSpPr>
          <p:cNvPr id="413701" name="Rectangle 5"/>
          <p:cNvSpPr>
            <a:spLocks noChangeArrowheads="1"/>
          </p:cNvSpPr>
          <p:nvPr/>
        </p:nvSpPr>
        <p:spPr bwMode="auto">
          <a:xfrm>
            <a:off x="457200" y="4876800"/>
            <a:ext cx="8001000" cy="1524000"/>
          </a:xfrm>
          <a:prstGeom prst="rect">
            <a:avLst/>
          </a:prstGeom>
          <a:solidFill>
            <a:srgbClr val="DDF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u="none" baseline="0" dirty="0">
                <a:solidFill>
                  <a:srgbClr val="000000"/>
                </a:solidFill>
                <a:latin typeface="+mj-lt"/>
              </a:rPr>
              <a:t>    </a:t>
            </a:r>
            <a:r>
              <a:rPr lang="en-US" altLang="en-US" sz="2200" baseline="0" dirty="0">
                <a:solidFill>
                  <a:srgbClr val="000000"/>
                </a:solidFill>
                <a:latin typeface="+mj-lt"/>
              </a:rPr>
              <a:t>Rule for detecting signed two’s complement overflow:</a:t>
            </a:r>
            <a:r>
              <a:rPr lang="en-US" altLang="en-US" sz="2200" u="none" baseline="0" dirty="0">
                <a:solidFill>
                  <a:srgbClr val="000000"/>
                </a:solidFill>
                <a:latin typeface="+mj-lt"/>
              </a:rPr>
              <a:t> When the “carry in” and the “carry out” of the sign bit differ, overflow has occurred. If the carry into the sign bit equals the carry out of the sign bit, no overflow has occurred. </a:t>
            </a:r>
          </a:p>
        </p:txBody>
      </p:sp>
      <p:pic>
        <p:nvPicPr>
          <p:cNvPr id="3" name="Picture 2" descr="An illustration of two’s complement addition for signed numbers. The first number is 0 0 0 1 0 1 1 1. The second number is 1 1 1 1 0 1 1 1. The result is 0 0 0 0 1 1 1 0 with carries above bits in positions 1, 2, 3, 5, 6 and 7. The sum of both numbers also results in a carry out of the most significant bit. ">
            <a:extLst>
              <a:ext uri="{FF2B5EF4-FFF2-40B4-BE49-F238E27FC236}">
                <a16:creationId xmlns:a16="http://schemas.microsoft.com/office/drawing/2014/main" id="{93DBBBF6-F0C9-F447-B314-067E7F4D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1905000"/>
            <a:ext cx="2959100" cy="2032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23" name="Rectangle 7"/>
          <p:cNvSpPr>
            <a:spLocks noGrp="1" noChangeArrowheads="1"/>
          </p:cNvSpPr>
          <p:nvPr>
            <p:ph type="title"/>
          </p:nvPr>
        </p:nvSpPr>
        <p:spPr/>
        <p:txBody>
          <a:bodyPr>
            <a:normAutofit/>
          </a:bodyPr>
          <a:lstStyle/>
          <a:p>
            <a:r>
              <a:rPr lang="en-US" altLang="en-US" dirty="0"/>
              <a:t>Unsigned VS Signed Numbers</a:t>
            </a:r>
          </a:p>
        </p:txBody>
      </p:sp>
      <p:sp>
        <p:nvSpPr>
          <p:cNvPr id="393220" name="Rectangle 4"/>
          <p:cNvSpPr>
            <a:spLocks noGrp="1" noChangeArrowheads="1"/>
          </p:cNvSpPr>
          <p:nvPr>
            <p:ph idx="1"/>
          </p:nvPr>
        </p:nvSpPr>
        <p:spPr/>
        <p:txBody>
          <a:bodyPr>
            <a:normAutofit fontScale="85000" lnSpcReduction="10000"/>
          </a:bodyPr>
          <a:lstStyle/>
          <a:p>
            <a:r>
              <a:rPr lang="en-US" altLang="en-US" dirty="0"/>
              <a:t>Signed and unsigned numbers are both useful.</a:t>
            </a:r>
          </a:p>
          <a:p>
            <a:pPr lvl="1"/>
            <a:r>
              <a:rPr lang="en-US" altLang="en-US" dirty="0"/>
              <a:t>For example, memory addresses are always unsigned.</a:t>
            </a:r>
          </a:p>
          <a:p>
            <a:r>
              <a:rPr lang="en-US" altLang="en-US" dirty="0"/>
              <a:t>Using the same number of bits, unsigned integers can express twice as many “positive” values as signed numbers.</a:t>
            </a:r>
          </a:p>
          <a:p>
            <a:r>
              <a:rPr lang="en-US" altLang="en-US" dirty="0"/>
              <a:t>Trouble arises if an unsigned value “wraps around.”</a:t>
            </a:r>
          </a:p>
          <a:p>
            <a:pPr lvl="1"/>
            <a:r>
              <a:rPr lang="en-US" altLang="en-US" dirty="0"/>
              <a:t>In four bits: 1111 + 1 = 0000.</a:t>
            </a:r>
          </a:p>
          <a:p>
            <a:r>
              <a:rPr lang="en-US" altLang="en-US" dirty="0"/>
              <a:t>Good programmers stay alert for this kind of problem.</a:t>
            </a:r>
          </a:p>
        </p:txBody>
      </p:sp>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altLang="en-US" dirty="0"/>
              <a:t>Objectives</a:t>
            </a:r>
          </a:p>
        </p:txBody>
      </p:sp>
      <p:sp>
        <p:nvSpPr>
          <p:cNvPr id="2052" name="Rectangle 4"/>
          <p:cNvSpPr>
            <a:spLocks noGrp="1" noChangeArrowheads="1"/>
          </p:cNvSpPr>
          <p:nvPr>
            <p:ph idx="1"/>
          </p:nvPr>
        </p:nvSpPr>
        <p:spPr/>
        <p:txBody>
          <a:bodyPr>
            <a:normAutofit lnSpcReduction="10000"/>
          </a:bodyPr>
          <a:lstStyle/>
          <a:p>
            <a:r>
              <a:rPr lang="en-US" altLang="en-US" dirty="0"/>
              <a:t>Understand the fundamentals of numerical data representation and manipulation in digital computers.</a:t>
            </a:r>
          </a:p>
          <a:p>
            <a:r>
              <a:rPr lang="en-US" altLang="en-US" dirty="0"/>
              <a:t>Master the skill of converting between various radix systems.</a:t>
            </a:r>
          </a:p>
          <a:p>
            <a:r>
              <a:rPr lang="en-US" altLang="en-US" dirty="0"/>
              <a:t>Understand how errors can occur in computations because of overflow and truncation.</a:t>
            </a:r>
          </a:p>
          <a:p>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9" name="Rectangle 5"/>
          <p:cNvSpPr>
            <a:spLocks noGrp="1" noChangeArrowheads="1"/>
          </p:cNvSpPr>
          <p:nvPr>
            <p:ph type="title"/>
          </p:nvPr>
        </p:nvSpPr>
        <p:spPr/>
        <p:txBody>
          <a:bodyPr>
            <a:normAutofit fontScale="90000"/>
          </a:bodyPr>
          <a:lstStyle/>
          <a:p>
            <a:r>
              <a:rPr lang="en-US" altLang="en-US" dirty="0"/>
              <a:t>Computers, Arithmetic, and Booth’s Algorithm</a:t>
            </a:r>
          </a:p>
        </p:txBody>
      </p:sp>
      <p:sp>
        <p:nvSpPr>
          <p:cNvPr id="395267" name="Rectangle 3"/>
          <p:cNvSpPr>
            <a:spLocks noGrp="1" noChangeArrowheads="1"/>
          </p:cNvSpPr>
          <p:nvPr>
            <p:ph idx="1"/>
          </p:nvPr>
        </p:nvSpPr>
        <p:spPr/>
        <p:txBody>
          <a:bodyPr>
            <a:normAutofit fontScale="92500" lnSpcReduction="20000"/>
          </a:bodyPr>
          <a:lstStyle/>
          <a:p>
            <a:r>
              <a:rPr lang="en-US" altLang="en-US" dirty="0"/>
              <a:t>Research into finding better arithmetic algorithms has continued for over 50 years.</a:t>
            </a:r>
          </a:p>
          <a:p>
            <a:r>
              <a:rPr lang="en-US" altLang="en-US" dirty="0"/>
              <a:t>One of the many interesting products of this work is Booth’s algorithm.</a:t>
            </a:r>
          </a:p>
          <a:p>
            <a:r>
              <a:rPr lang="en-US" altLang="en-US" dirty="0"/>
              <a:t>In most cases, Booth’s algorithm carries out multiplication faster and more accurately than pencil-and-paper methods.</a:t>
            </a:r>
          </a:p>
          <a:p>
            <a:r>
              <a:rPr lang="en-US" altLang="en-US" dirty="0"/>
              <a:t>The general idea is to replace arithmetic operations with bit shifting to the extent possible.</a:t>
            </a:r>
          </a:p>
        </p:txBody>
      </p:sp>
    </p:spTree>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20" name="Rectangle 8"/>
          <p:cNvSpPr>
            <a:spLocks noGrp="1" noChangeArrowheads="1"/>
          </p:cNvSpPr>
          <p:nvPr>
            <p:ph type="title"/>
          </p:nvPr>
        </p:nvSpPr>
        <p:spPr/>
        <p:txBody>
          <a:bodyPr>
            <a:normAutofit fontScale="90000"/>
          </a:bodyPr>
          <a:lstStyle/>
          <a:p>
            <a:r>
              <a:rPr lang="en-US" altLang="en-US" dirty="0"/>
              <a:t>Computers, Arithmetic, and Booth’s Algorithm</a:t>
            </a:r>
          </a:p>
        </p:txBody>
      </p:sp>
      <p:sp>
        <p:nvSpPr>
          <p:cNvPr id="397315" name="Rectangle 3"/>
          <p:cNvSpPr>
            <a:spLocks noGrp="1" noChangeArrowheads="1"/>
          </p:cNvSpPr>
          <p:nvPr>
            <p:ph idx="1"/>
          </p:nvPr>
        </p:nvSpPr>
        <p:spPr>
          <a:xfrm>
            <a:off x="685800" y="1828800"/>
            <a:ext cx="3733800" cy="4114800"/>
          </a:xfrm>
        </p:spPr>
        <p:txBody>
          <a:bodyPr>
            <a:normAutofit fontScale="62500" lnSpcReduction="20000"/>
          </a:bodyPr>
          <a:lstStyle/>
          <a:p>
            <a:r>
              <a:rPr lang="en-US" altLang="en-US" dirty="0"/>
              <a:t>In Booth’s algorithm:</a:t>
            </a:r>
          </a:p>
          <a:p>
            <a:r>
              <a:rPr lang="en-US" altLang="en-US" dirty="0"/>
              <a:t>If the current multiplier bit is 1 and the preceding bit was 0, subtract the multiplicand from the product</a:t>
            </a:r>
          </a:p>
          <a:p>
            <a:r>
              <a:rPr lang="en-US" altLang="en-US" dirty="0"/>
              <a:t>If the current multiplier bit is 0 and the preceding bit was 1, we add the multiplicand to the product</a:t>
            </a:r>
          </a:p>
          <a:p>
            <a:r>
              <a:rPr lang="en-US" altLang="en-US" dirty="0"/>
              <a:t>If we have a 00 or 11 pair, we simply shift.</a:t>
            </a:r>
          </a:p>
          <a:p>
            <a:r>
              <a:rPr lang="en-US" altLang="en-US" dirty="0"/>
              <a:t>Assume a mythical “0” starting bit</a:t>
            </a:r>
          </a:p>
          <a:p>
            <a:r>
              <a:rPr lang="en-US" altLang="en-US" dirty="0"/>
              <a:t>Shift after each step</a:t>
            </a:r>
          </a:p>
        </p:txBody>
      </p:sp>
      <p:sp>
        <p:nvSpPr>
          <p:cNvPr id="397316" name="Text Box 4"/>
          <p:cNvSpPr txBox="1">
            <a:spLocks noChangeArrowheads="1"/>
          </p:cNvSpPr>
          <p:nvPr/>
        </p:nvSpPr>
        <p:spPr bwMode="auto">
          <a:xfrm>
            <a:off x="4572000" y="1423987"/>
            <a:ext cx="4191000" cy="436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50000"/>
              </a:spcBef>
            </a:pPr>
            <a:r>
              <a:rPr lang="en-US" altLang="en-US" sz="3600" b="1" u="none" dirty="0">
                <a:latin typeface="Courier New" pitchFamily="49" charset="0"/>
              </a:rPr>
              <a:t>      </a:t>
            </a:r>
            <a:r>
              <a:rPr lang="en-US" altLang="en-US" sz="2800" b="1" u="none" baseline="0" dirty="0">
                <a:latin typeface="Courier New" pitchFamily="49" charset="0"/>
              </a:rPr>
              <a:t>0011</a:t>
            </a:r>
          </a:p>
          <a:p>
            <a:pPr>
              <a:spcBef>
                <a:spcPct val="50000"/>
              </a:spcBef>
            </a:pPr>
            <a:r>
              <a:rPr lang="en-US" altLang="en-US" sz="2800" b="1" u="none" baseline="0" dirty="0">
                <a:latin typeface="Courier New" pitchFamily="49" charset="0"/>
                <a:sym typeface="Symbol" pitchFamily="18" charset="2"/>
              </a:rPr>
              <a:t>   </a:t>
            </a:r>
            <a:r>
              <a:rPr lang="en-US" altLang="en-US" sz="2800" b="1" baseline="0" dirty="0">
                <a:latin typeface="Courier New" pitchFamily="49" charset="0"/>
                <a:sym typeface="Symbol" pitchFamily="18" charset="2"/>
              </a:rPr>
              <a:t>x </a:t>
            </a:r>
            <a:r>
              <a:rPr lang="en-US" altLang="en-US" sz="2800" b="1" baseline="0" dirty="0">
                <a:latin typeface="Courier New" pitchFamily="49" charset="0"/>
              </a:rPr>
              <a:t>0110</a:t>
            </a:r>
            <a:endParaRPr lang="en-US" altLang="en-US" sz="2800" b="1" u="none" baseline="0" dirty="0">
              <a:latin typeface="Courier New" pitchFamily="49" charset="0"/>
            </a:endParaRPr>
          </a:p>
          <a:p>
            <a:pPr>
              <a:spcBef>
                <a:spcPct val="50000"/>
              </a:spcBef>
            </a:pPr>
            <a:r>
              <a:rPr lang="en-US" altLang="en-US" sz="2800" b="1" u="none" baseline="0" dirty="0">
                <a:latin typeface="Courier New" pitchFamily="49" charset="0"/>
              </a:rPr>
              <a:t>   + 0000  </a:t>
            </a:r>
            <a:r>
              <a:rPr lang="en-US" altLang="en-US" sz="1800" b="1" u="none" baseline="0" dirty="0">
                <a:latin typeface="Courier New" pitchFamily="49" charset="0"/>
              </a:rPr>
              <a:t>(shift)</a:t>
            </a:r>
          </a:p>
          <a:p>
            <a:pPr>
              <a:spcBef>
                <a:spcPct val="50000"/>
              </a:spcBef>
            </a:pPr>
            <a:r>
              <a:rPr lang="en-US" altLang="en-US" sz="2800" b="1" u="none" baseline="0" dirty="0">
                <a:latin typeface="Courier New" pitchFamily="49" charset="0"/>
              </a:rPr>
              <a:t>  - 0011	  </a:t>
            </a:r>
            <a:r>
              <a:rPr lang="en-US" altLang="en-US" b="1" u="none" baseline="0" dirty="0">
                <a:latin typeface="Courier New" pitchFamily="49" charset="0"/>
              </a:rPr>
              <a:t>(subtract)</a:t>
            </a:r>
          </a:p>
          <a:p>
            <a:pPr>
              <a:spcBef>
                <a:spcPct val="50000"/>
              </a:spcBef>
            </a:pPr>
            <a:r>
              <a:rPr lang="en-US" altLang="en-US" sz="2800" b="1" u="none" baseline="0" dirty="0">
                <a:latin typeface="Courier New" pitchFamily="49" charset="0"/>
              </a:rPr>
              <a:t> + 0000    </a:t>
            </a:r>
            <a:r>
              <a:rPr lang="en-US" altLang="en-US" b="1" u="none" baseline="0" dirty="0">
                <a:latin typeface="Courier New" pitchFamily="49" charset="0"/>
              </a:rPr>
              <a:t>(shift)</a:t>
            </a:r>
          </a:p>
          <a:p>
            <a:pPr>
              <a:spcBef>
                <a:spcPct val="50000"/>
              </a:spcBef>
            </a:pPr>
            <a:r>
              <a:rPr lang="en-US" altLang="en-US" sz="2800" b="1" baseline="0" dirty="0">
                <a:latin typeface="Courier New" pitchFamily="49" charset="0"/>
              </a:rPr>
              <a:t>+ 0011     </a:t>
            </a:r>
            <a:r>
              <a:rPr lang="en-US" altLang="en-US" b="1" u="none" baseline="0" dirty="0">
                <a:latin typeface="Courier New" pitchFamily="49" charset="0"/>
              </a:rPr>
              <a:t>(add)</a:t>
            </a:r>
            <a:r>
              <a:rPr lang="en-US" altLang="en-US" sz="2800" b="1" u="none" baseline="0" dirty="0">
                <a:latin typeface="Courier New" pitchFamily="49" charset="0"/>
              </a:rPr>
              <a:t>   </a:t>
            </a:r>
            <a:r>
              <a:rPr lang="en-US" altLang="en-US" sz="2800" b="1" u="none" baseline="0" dirty="0">
                <a:solidFill>
                  <a:srgbClr val="DDF6FF"/>
                </a:solidFill>
                <a:latin typeface="Courier New" pitchFamily="49" charset="0"/>
              </a:rPr>
              <a:t>.</a:t>
            </a:r>
          </a:p>
          <a:p>
            <a:pPr>
              <a:spcBef>
                <a:spcPct val="50000"/>
              </a:spcBef>
            </a:pPr>
            <a:r>
              <a:rPr lang="en-US" altLang="en-US" sz="2800" b="1" u="none" baseline="0" dirty="0">
                <a:latin typeface="Courier New" pitchFamily="49" charset="0"/>
              </a:rPr>
              <a:t> 00010010</a:t>
            </a:r>
          </a:p>
        </p:txBody>
      </p:sp>
      <p:sp>
        <p:nvSpPr>
          <p:cNvPr id="397318" name="Rectangle 6"/>
          <p:cNvSpPr>
            <a:spLocks noChangeArrowheads="1"/>
          </p:cNvSpPr>
          <p:nvPr/>
        </p:nvSpPr>
        <p:spPr bwMode="auto">
          <a:xfrm>
            <a:off x="5029200" y="5867400"/>
            <a:ext cx="3352800" cy="381000"/>
          </a:xfrm>
          <a:prstGeom prst="rect">
            <a:avLst/>
          </a:prstGeom>
          <a:solidFill>
            <a:srgbClr val="DDF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u="none" baseline="0" dirty="0">
                <a:solidFill>
                  <a:srgbClr val="000000"/>
                </a:solidFill>
                <a:latin typeface="+mj-lt"/>
              </a:rPr>
              <a:t>We see that 3 </a:t>
            </a:r>
            <a:r>
              <a:rPr lang="en-US" altLang="en-US" sz="2200" u="none" baseline="0" dirty="0">
                <a:solidFill>
                  <a:srgbClr val="000000"/>
                </a:solidFill>
                <a:latin typeface="+mj-lt"/>
                <a:sym typeface="Symbol" pitchFamily="18" charset="2"/>
              </a:rPr>
              <a:t></a:t>
            </a:r>
            <a:r>
              <a:rPr lang="en-US" altLang="en-US" sz="2200" u="none" baseline="0" dirty="0">
                <a:solidFill>
                  <a:srgbClr val="000000"/>
                </a:solidFill>
                <a:latin typeface="+mj-lt"/>
              </a:rPr>
              <a:t> 6 = 18!</a:t>
            </a:r>
          </a:p>
        </p:txBody>
      </p:sp>
    </p:spTree>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0" name="Rectangle 10"/>
          <p:cNvSpPr>
            <a:spLocks noGrp="1" noChangeArrowheads="1"/>
          </p:cNvSpPr>
          <p:nvPr>
            <p:ph type="title"/>
          </p:nvPr>
        </p:nvSpPr>
        <p:spPr/>
        <p:txBody>
          <a:bodyPr>
            <a:normAutofit fontScale="90000"/>
          </a:bodyPr>
          <a:lstStyle/>
          <a:p>
            <a:r>
              <a:rPr lang="en-US" altLang="en-US" dirty="0"/>
              <a:t>Computers, Arithmetic, and Booth’s Algorithm</a:t>
            </a:r>
          </a:p>
        </p:txBody>
      </p:sp>
      <p:sp>
        <p:nvSpPr>
          <p:cNvPr id="399363" name="Rectangle 3"/>
          <p:cNvSpPr>
            <a:spLocks noGrp="1" noChangeArrowheads="1"/>
          </p:cNvSpPr>
          <p:nvPr>
            <p:ph idx="1"/>
          </p:nvPr>
        </p:nvSpPr>
        <p:spPr>
          <a:xfrm>
            <a:off x="685800" y="1828800"/>
            <a:ext cx="3505200" cy="4114800"/>
          </a:xfrm>
        </p:spPr>
        <p:txBody>
          <a:bodyPr/>
          <a:lstStyle/>
          <a:p>
            <a:r>
              <a:rPr lang="en-US" altLang="en-US" dirty="0"/>
              <a:t>Here is a larger example. </a:t>
            </a:r>
          </a:p>
        </p:txBody>
      </p:sp>
      <p:sp>
        <p:nvSpPr>
          <p:cNvPr id="399364" name="Text Box 4"/>
          <p:cNvSpPr txBox="1">
            <a:spLocks noChangeArrowheads="1"/>
          </p:cNvSpPr>
          <p:nvPr/>
        </p:nvSpPr>
        <p:spPr bwMode="auto">
          <a:xfrm>
            <a:off x="4114800" y="1341437"/>
            <a:ext cx="4648200" cy="475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37160" anchor="b">
            <a:spAutoFit/>
          </a:bodyPr>
          <a:lstStyle/>
          <a:p>
            <a:r>
              <a:rPr lang="en-US" altLang="en-US" sz="3600" b="1" u="none" dirty="0">
                <a:latin typeface="Courier New" pitchFamily="49" charset="0"/>
              </a:rPr>
              <a:t>          00110101</a:t>
            </a:r>
          </a:p>
          <a:p>
            <a:r>
              <a:rPr lang="en-US" altLang="en-US" sz="3600" b="1" u="none" dirty="0">
                <a:latin typeface="Courier New" pitchFamily="49" charset="0"/>
                <a:sym typeface="Symbol" pitchFamily="18" charset="2"/>
              </a:rPr>
              <a:t>  </a:t>
            </a:r>
            <a:r>
              <a:rPr lang="en-US" altLang="en-US" sz="3600" b="1" dirty="0">
                <a:latin typeface="Courier New" pitchFamily="49" charset="0"/>
                <a:sym typeface="Symbol" pitchFamily="18" charset="2"/>
              </a:rPr>
              <a:t>x       </a:t>
            </a:r>
            <a:r>
              <a:rPr lang="en-US" altLang="en-US" sz="3600" b="1" dirty="0">
                <a:latin typeface="Courier New" pitchFamily="49" charset="0"/>
              </a:rPr>
              <a:t>01111110</a:t>
            </a:r>
            <a:endParaRPr lang="en-US" altLang="en-US" sz="3600" b="1" u="none" dirty="0">
              <a:latin typeface="Courier New" pitchFamily="49" charset="0"/>
            </a:endParaRPr>
          </a:p>
          <a:p>
            <a:r>
              <a:rPr lang="en-US" altLang="en-US" sz="3600" b="1" u="none" dirty="0">
                <a:latin typeface="Courier New" pitchFamily="49" charset="0"/>
              </a:rPr>
              <a:t>+ 0000000000000000</a:t>
            </a:r>
          </a:p>
          <a:p>
            <a:r>
              <a:rPr lang="en-US" altLang="en-US" sz="3600" b="1" u="none" dirty="0">
                <a:latin typeface="Courier New" pitchFamily="49" charset="0"/>
              </a:rPr>
              <a:t>+ 111111111001011</a:t>
            </a:r>
          </a:p>
          <a:p>
            <a:r>
              <a:rPr lang="en-US" altLang="en-US" sz="3600" b="1" u="none" dirty="0">
                <a:latin typeface="Courier New" pitchFamily="49" charset="0"/>
              </a:rPr>
              <a:t>+ 00000000000000</a:t>
            </a:r>
          </a:p>
          <a:p>
            <a:r>
              <a:rPr lang="en-US" altLang="en-US" sz="3600" b="1" u="none" dirty="0">
                <a:latin typeface="Courier New" pitchFamily="49" charset="0"/>
              </a:rPr>
              <a:t>+ 0000000000000</a:t>
            </a:r>
          </a:p>
          <a:p>
            <a:r>
              <a:rPr lang="en-US" altLang="en-US" sz="3600" b="1" u="none" dirty="0">
                <a:latin typeface="Courier New" pitchFamily="49" charset="0"/>
              </a:rPr>
              <a:t>+ 000000000000</a:t>
            </a:r>
          </a:p>
          <a:p>
            <a:r>
              <a:rPr lang="en-US" altLang="en-US" sz="3600" b="1" u="none" dirty="0">
                <a:latin typeface="Courier New" pitchFamily="49" charset="0"/>
              </a:rPr>
              <a:t>+ 00000000000</a:t>
            </a:r>
          </a:p>
          <a:p>
            <a:r>
              <a:rPr lang="en-US" altLang="en-US" sz="3600" b="1" u="none" dirty="0">
                <a:latin typeface="Courier New" pitchFamily="49" charset="0"/>
              </a:rPr>
              <a:t>+ 0000000000</a:t>
            </a:r>
          </a:p>
          <a:p>
            <a:r>
              <a:rPr lang="en-US" altLang="en-US" sz="3600" b="1" dirty="0">
                <a:latin typeface="Courier New" pitchFamily="49" charset="0"/>
              </a:rPr>
              <a:t>+ 000110101_______</a:t>
            </a:r>
          </a:p>
          <a:p>
            <a:r>
              <a:rPr lang="en-US" altLang="en-US" sz="3600" b="1" u="none" dirty="0">
                <a:latin typeface="Courier New" pitchFamily="49" charset="0"/>
              </a:rPr>
              <a:t> 10001101000010110</a:t>
            </a:r>
          </a:p>
        </p:txBody>
      </p:sp>
      <p:sp>
        <p:nvSpPr>
          <p:cNvPr id="399365" name="Rectangle 5"/>
          <p:cNvSpPr>
            <a:spLocks noChangeArrowheads="1"/>
          </p:cNvSpPr>
          <p:nvPr/>
        </p:nvSpPr>
        <p:spPr bwMode="auto">
          <a:xfrm>
            <a:off x="609600" y="4038600"/>
            <a:ext cx="3048000" cy="457200"/>
          </a:xfrm>
          <a:prstGeom prst="rect">
            <a:avLst/>
          </a:prstGeom>
          <a:solidFill>
            <a:srgbClr val="DDF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u="none" baseline="0" dirty="0">
                <a:solidFill>
                  <a:srgbClr val="000000"/>
                </a:solidFill>
              </a:rPr>
              <a:t>Ignore all bits over 2n.</a:t>
            </a:r>
          </a:p>
        </p:txBody>
      </p:sp>
      <p:grpSp>
        <p:nvGrpSpPr>
          <p:cNvPr id="2" name="Group 1" descr="&quot;&quot;"/>
          <p:cNvGrpSpPr/>
          <p:nvPr/>
        </p:nvGrpSpPr>
        <p:grpSpPr>
          <a:xfrm>
            <a:off x="2362200" y="4495800"/>
            <a:ext cx="2286000" cy="1219200"/>
            <a:chOff x="2362200" y="4495800"/>
            <a:chExt cx="2286000" cy="1219200"/>
          </a:xfrm>
        </p:grpSpPr>
        <p:sp>
          <p:nvSpPr>
            <p:cNvPr id="399366" name="Oval 6"/>
            <p:cNvSpPr>
              <a:spLocks noChangeArrowheads="1"/>
            </p:cNvSpPr>
            <p:nvPr/>
          </p:nvSpPr>
          <p:spPr bwMode="auto">
            <a:xfrm>
              <a:off x="3962400" y="5257800"/>
              <a:ext cx="685800" cy="457200"/>
            </a:xfrm>
            <a:prstGeom prst="ellipse">
              <a:avLst/>
            </a:prstGeom>
            <a:solidFill>
              <a:srgbClr val="DDF6FF"/>
            </a:solidFill>
            <a:ln w="6350">
              <a:solidFill>
                <a:srgbClr val="99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dirty="0"/>
            </a:p>
          </p:txBody>
        </p:sp>
        <p:sp>
          <p:nvSpPr>
            <p:cNvPr id="399367" name="Line 7"/>
            <p:cNvSpPr>
              <a:spLocks noChangeShapeType="1"/>
            </p:cNvSpPr>
            <p:nvPr/>
          </p:nvSpPr>
          <p:spPr bwMode="auto">
            <a:xfrm>
              <a:off x="2362200" y="4495800"/>
              <a:ext cx="1447800" cy="914400"/>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grpSp>
      <p:sp>
        <p:nvSpPr>
          <p:cNvPr id="399368" name="Rectangle 8"/>
          <p:cNvSpPr>
            <a:spLocks noChangeArrowheads="1"/>
          </p:cNvSpPr>
          <p:nvPr/>
        </p:nvSpPr>
        <p:spPr bwMode="auto">
          <a:xfrm>
            <a:off x="1371600" y="5791200"/>
            <a:ext cx="2286000" cy="381000"/>
          </a:xfrm>
          <a:prstGeom prst="rect">
            <a:avLst/>
          </a:prstGeom>
          <a:solidFill>
            <a:srgbClr val="DDF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u="none" baseline="0" dirty="0">
                <a:solidFill>
                  <a:srgbClr val="000000"/>
                </a:solidFill>
                <a:latin typeface="+mj-lt"/>
              </a:rPr>
              <a:t>53 </a:t>
            </a:r>
            <a:r>
              <a:rPr lang="en-US" altLang="en-US" sz="2200" u="none" baseline="0" dirty="0">
                <a:solidFill>
                  <a:srgbClr val="000000"/>
                </a:solidFill>
                <a:latin typeface="+mj-lt"/>
                <a:sym typeface="Symbol" pitchFamily="18" charset="2"/>
              </a:rPr>
              <a:t></a:t>
            </a:r>
            <a:r>
              <a:rPr lang="en-US" altLang="en-US" sz="2200" u="none" baseline="0" dirty="0">
                <a:solidFill>
                  <a:srgbClr val="000000"/>
                </a:solidFill>
                <a:latin typeface="+mj-lt"/>
              </a:rPr>
              <a:t> 126 = 6678!</a:t>
            </a:r>
          </a:p>
        </p:txBody>
      </p:sp>
    </p:spTree>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4" name="Rectangle 6"/>
          <p:cNvSpPr>
            <a:spLocks noGrp="1" noChangeArrowheads="1"/>
          </p:cNvSpPr>
          <p:nvPr>
            <p:ph type="title"/>
          </p:nvPr>
        </p:nvSpPr>
        <p:spPr/>
        <p:txBody>
          <a:bodyPr>
            <a:normAutofit fontScale="90000"/>
          </a:bodyPr>
          <a:lstStyle/>
          <a:p>
            <a:r>
              <a:rPr lang="en-US" altLang="en-US" dirty="0"/>
              <a:t>Computers, Arithmetic, and Booth’s Algorithm</a:t>
            </a:r>
          </a:p>
        </p:txBody>
      </p:sp>
      <p:sp>
        <p:nvSpPr>
          <p:cNvPr id="401411" name="Rectangle 3"/>
          <p:cNvSpPr>
            <a:spLocks noGrp="1" noChangeArrowheads="1"/>
          </p:cNvSpPr>
          <p:nvPr>
            <p:ph idx="1"/>
          </p:nvPr>
        </p:nvSpPr>
        <p:spPr/>
        <p:txBody>
          <a:bodyPr>
            <a:normAutofit fontScale="92500"/>
          </a:bodyPr>
          <a:lstStyle/>
          <a:p>
            <a:r>
              <a:rPr lang="en-US" altLang="en-US" dirty="0"/>
              <a:t>Overflow and carry are tricky ideas.</a:t>
            </a:r>
          </a:p>
          <a:p>
            <a:r>
              <a:rPr lang="en-US" altLang="en-US" dirty="0"/>
              <a:t>Signed number overflow means nothing in the context of unsigned numbers, which set a carry flag instead of an overflow flag.</a:t>
            </a:r>
          </a:p>
          <a:p>
            <a:r>
              <a:rPr lang="en-US" altLang="en-US" dirty="0"/>
              <a:t>If a carry out of the leftmost bit occurs with an unsigned number, overflow has occurred.</a:t>
            </a:r>
          </a:p>
          <a:p>
            <a:r>
              <a:rPr lang="en-US" altLang="en-US" dirty="0"/>
              <a:t>Carry and overflow occur independently of each other. </a:t>
            </a:r>
          </a:p>
        </p:txBody>
      </p:sp>
      <p:sp>
        <p:nvSpPr>
          <p:cNvPr id="401412" name="Rectangle 4"/>
          <p:cNvSpPr>
            <a:spLocks noChangeArrowheads="1"/>
          </p:cNvSpPr>
          <p:nvPr/>
        </p:nvSpPr>
        <p:spPr bwMode="auto">
          <a:xfrm>
            <a:off x="990600" y="5867400"/>
            <a:ext cx="7086600" cy="457200"/>
          </a:xfrm>
          <a:prstGeom prst="rect">
            <a:avLst/>
          </a:prstGeom>
          <a:solidFill>
            <a:srgbClr val="DDF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buFontTx/>
              <a:buNone/>
            </a:pPr>
            <a:r>
              <a:rPr lang="en-US" altLang="en-US" sz="2200" u="none" baseline="0" dirty="0">
                <a:solidFill>
                  <a:srgbClr val="000000"/>
                </a:solidFill>
                <a:latin typeface="+mj-lt"/>
              </a:rPr>
              <a:t>The table on the next slide summarizes these ideas.</a:t>
            </a:r>
          </a:p>
        </p:txBody>
      </p:sp>
    </p:spTree>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640" name="Rectangle 184"/>
          <p:cNvSpPr>
            <a:spLocks noGrp="1" noChangeArrowheads="1"/>
          </p:cNvSpPr>
          <p:nvPr>
            <p:ph type="title"/>
          </p:nvPr>
        </p:nvSpPr>
        <p:spPr/>
        <p:txBody>
          <a:bodyPr>
            <a:normAutofit fontScale="90000"/>
          </a:bodyPr>
          <a:lstStyle/>
          <a:p>
            <a:r>
              <a:rPr lang="en-US" altLang="en-US" dirty="0"/>
              <a:t>Computers, Arithmetic, and Booth’s Algorithm</a:t>
            </a:r>
          </a:p>
        </p:txBody>
      </p:sp>
      <p:pic>
        <p:nvPicPr>
          <p:cNvPr id="3" name="Picture 2" descr="A table with 5 columns titled Expression, Result, Carry, overflow, correct result. The row entries are as follows. &#10;Row 1. Expression, 0 1 0 0 plus 0 0 1 0. Result, 0 1 1 0. Carry, No. Overflow, No. Correct result, Yes.&#10;Row 2. Expression, 0 1 0 0 plus 0 1 1 0. Result, 1 0 1 0. Carry, No. Overflow, Yes. Correct result, No.&#10;Row 3. Expression, 1 1 0 0 plus 1 1 1 0. Result, 1 0 1 0. Carry, Yes. Overflow, No. Correct result, Yes.&#10;Row 4. Expression, 1 1 0 0 plus 1 0 1 0. Result, 0 1 1 0. Carry, Yes. Overflow, Yes. Correct result, No.&#10;">
            <a:extLst>
              <a:ext uri="{FF2B5EF4-FFF2-40B4-BE49-F238E27FC236}">
                <a16:creationId xmlns:a16="http://schemas.microsoft.com/office/drawing/2014/main" id="{AF11B64B-7896-3A43-B8C7-E6CDAAC853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50" y="3124200"/>
            <a:ext cx="8750300" cy="2552700"/>
          </a:xfrm>
          <a:prstGeom prst="rect">
            <a:avLst/>
          </a:prstGeom>
        </p:spPr>
      </p:pic>
      <p:sp>
        <p:nvSpPr>
          <p:cNvPr id="2" name="TextBox 1">
            <a:extLst>
              <a:ext uri="{FF2B5EF4-FFF2-40B4-BE49-F238E27FC236}">
                <a16:creationId xmlns:a16="http://schemas.microsoft.com/office/drawing/2014/main" id="{09B5B1BB-3A40-429A-B286-C03B304740A1}"/>
              </a:ext>
            </a:extLst>
          </p:cNvPr>
          <p:cNvSpPr txBox="1"/>
          <p:nvPr/>
        </p:nvSpPr>
        <p:spPr>
          <a:xfrm>
            <a:off x="1203129" y="2514600"/>
            <a:ext cx="6737742" cy="461665"/>
          </a:xfrm>
          <a:prstGeom prst="rect">
            <a:avLst/>
          </a:prstGeom>
          <a:noFill/>
        </p:spPr>
        <p:txBody>
          <a:bodyPr wrap="none" rtlCol="0">
            <a:spAutoFit/>
          </a:bodyPr>
          <a:lstStyle/>
          <a:p>
            <a:r>
              <a:rPr lang="en-AU" sz="3600" dirty="0"/>
              <a:t>Examples of Carry and Overflow in Signed Numbers</a:t>
            </a:r>
          </a:p>
        </p:txBody>
      </p:sp>
    </p:spTree>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5" name="Rectangle 3"/>
          <p:cNvSpPr>
            <a:spLocks noGrp="1" noChangeArrowheads="1"/>
          </p:cNvSpPr>
          <p:nvPr>
            <p:ph idx="1"/>
          </p:nvPr>
        </p:nvSpPr>
        <p:spPr>
          <a:noFill/>
          <a:extLst>
            <a:ext uri="{909E8E84-426E-40DD-AFC4-6F175D3DCCD1}">
              <a14:hiddenFill xmlns:a14="http://schemas.microsoft.com/office/drawing/2010/main">
                <a:solidFill>
                  <a:srgbClr val="E4F5FF"/>
                </a:solidFill>
              </a14:hiddenFill>
            </a:ext>
          </a:extLst>
        </p:spPr>
        <p:txBody>
          <a:bodyPr/>
          <a:lstStyle/>
          <a:p>
            <a:pPr>
              <a:lnSpc>
                <a:spcPct val="90000"/>
              </a:lnSpc>
              <a:spcBef>
                <a:spcPct val="40000"/>
              </a:spcBef>
            </a:pPr>
            <a:r>
              <a:rPr lang="en-US" altLang="en-US" sz="2600" dirty="0"/>
              <a:t>We can do binary multiplication and division by 2 very easily using an </a:t>
            </a:r>
            <a:r>
              <a:rPr lang="en-US" altLang="en-US" sz="2600" i="1" dirty="0">
                <a:solidFill>
                  <a:srgbClr val="00B050"/>
                </a:solidFill>
              </a:rPr>
              <a:t>arithmetic shift</a:t>
            </a:r>
            <a:r>
              <a:rPr lang="en-US" altLang="en-US" sz="2600" dirty="0">
                <a:solidFill>
                  <a:srgbClr val="00B050"/>
                </a:solidFill>
              </a:rPr>
              <a:t> </a:t>
            </a:r>
            <a:r>
              <a:rPr lang="en-US" altLang="en-US" sz="2600" dirty="0"/>
              <a:t>operation.</a:t>
            </a:r>
          </a:p>
          <a:p>
            <a:pPr>
              <a:lnSpc>
                <a:spcPct val="90000"/>
              </a:lnSpc>
              <a:spcBef>
                <a:spcPct val="40000"/>
              </a:spcBef>
            </a:pPr>
            <a:r>
              <a:rPr lang="en-US" altLang="en-US" sz="2600" dirty="0"/>
              <a:t>A </a:t>
            </a:r>
            <a:r>
              <a:rPr lang="en-US" altLang="en-US" sz="2600" i="1" dirty="0">
                <a:solidFill>
                  <a:srgbClr val="00B0F0"/>
                </a:solidFill>
              </a:rPr>
              <a:t>left arithmetic shift</a:t>
            </a:r>
            <a:r>
              <a:rPr lang="en-US" altLang="en-US" sz="2600" dirty="0">
                <a:solidFill>
                  <a:srgbClr val="00B0F0"/>
                </a:solidFill>
              </a:rPr>
              <a:t> </a:t>
            </a:r>
            <a:r>
              <a:rPr lang="en-US" altLang="en-US" sz="2600" dirty="0"/>
              <a:t>inserts a 0 in for the rightmost bit and shifts everything else left one bit; in effect, it multiplies by 2.</a:t>
            </a:r>
          </a:p>
          <a:p>
            <a:pPr>
              <a:lnSpc>
                <a:spcPct val="90000"/>
              </a:lnSpc>
              <a:spcBef>
                <a:spcPct val="40000"/>
              </a:spcBef>
            </a:pPr>
            <a:r>
              <a:rPr lang="en-US" altLang="en-US" sz="2600" dirty="0"/>
              <a:t>A </a:t>
            </a:r>
            <a:r>
              <a:rPr lang="en-US" altLang="en-US" sz="2600" i="1" dirty="0">
                <a:solidFill>
                  <a:srgbClr val="FFC000"/>
                </a:solidFill>
              </a:rPr>
              <a:t>right arithmetic shift</a:t>
            </a:r>
            <a:r>
              <a:rPr lang="en-US" altLang="en-US" sz="2600" dirty="0">
                <a:solidFill>
                  <a:srgbClr val="FFC000"/>
                </a:solidFill>
              </a:rPr>
              <a:t> </a:t>
            </a:r>
            <a:r>
              <a:rPr lang="en-US" altLang="en-US" sz="2600" dirty="0"/>
              <a:t>shifts everything one bit to the right, but copies the sign bit; it divides by 2.</a:t>
            </a:r>
          </a:p>
          <a:p>
            <a:pPr>
              <a:lnSpc>
                <a:spcPct val="90000"/>
              </a:lnSpc>
              <a:spcBef>
                <a:spcPct val="40000"/>
              </a:spcBef>
            </a:pPr>
            <a:r>
              <a:rPr lang="en-US" altLang="en-US" sz="2600" dirty="0"/>
              <a:t>Let’s look at some examples. </a:t>
            </a:r>
          </a:p>
        </p:txBody>
      </p:sp>
      <p:sp>
        <p:nvSpPr>
          <p:cNvPr id="6" name="Rectangle 9">
            <a:extLst>
              <a:ext uri="{FF2B5EF4-FFF2-40B4-BE49-F238E27FC236}">
                <a16:creationId xmlns:a16="http://schemas.microsoft.com/office/drawing/2014/main" id="{90743598-D636-FF49-8158-FBC1AF69E96C}"/>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Binary Multiplication and Division Using Shifting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6" name="Rectangle 6"/>
          <p:cNvSpPr>
            <a:spLocks noGrp="1" noChangeArrowheads="1"/>
          </p:cNvSpPr>
          <p:nvPr>
            <p:ph type="title"/>
          </p:nvPr>
        </p:nvSpPr>
        <p:spPr/>
        <p:txBody>
          <a:bodyPr>
            <a:normAutofit fontScale="90000"/>
          </a:bodyPr>
          <a:lstStyle/>
          <a:p>
            <a:r>
              <a:rPr lang="en-US" altLang="en-US" dirty="0"/>
              <a:t>Binary Multiplication and Division Using Shifting</a:t>
            </a:r>
          </a:p>
        </p:txBody>
      </p:sp>
      <p:sp>
        <p:nvSpPr>
          <p:cNvPr id="419843" name="Rectangle 3"/>
          <p:cNvSpPr>
            <a:spLocks noGrp="1" noChangeArrowheads="1"/>
          </p:cNvSpPr>
          <p:nvPr>
            <p:ph idx="1"/>
          </p:nvPr>
        </p:nvSpPr>
        <p:spPr/>
        <p:txBody>
          <a:bodyPr>
            <a:normAutofit fontScale="92500"/>
          </a:bodyPr>
          <a:lstStyle/>
          <a:p>
            <a:r>
              <a:rPr lang="en-US" altLang="en-US" dirty="0"/>
              <a:t>Example:</a:t>
            </a:r>
          </a:p>
          <a:p>
            <a:pPr lvl="1"/>
            <a:r>
              <a:rPr lang="en-US" altLang="en-US" dirty="0"/>
              <a:t>Multiply the value 11 (expressed using 8-bit signed two’s complement representation) by 2.</a:t>
            </a:r>
          </a:p>
          <a:p>
            <a:pPr lvl="1"/>
            <a:r>
              <a:rPr lang="en-US" altLang="en-US" dirty="0"/>
              <a:t>We start with the binary value for 11:</a:t>
            </a:r>
          </a:p>
          <a:p>
            <a:pPr marL="0" indent="0">
              <a:buNone/>
            </a:pPr>
            <a:r>
              <a:rPr lang="en-US" altLang="en-US" dirty="0"/>
              <a:t>	00001011  (+11)</a:t>
            </a:r>
          </a:p>
          <a:p>
            <a:pPr lvl="1"/>
            <a:r>
              <a:rPr lang="en-US" altLang="en-US" dirty="0"/>
              <a:t>We shift left one place, resulting in:</a:t>
            </a:r>
          </a:p>
          <a:p>
            <a:pPr marL="0" indent="0">
              <a:buNone/>
            </a:pPr>
            <a:r>
              <a:rPr lang="en-US" altLang="en-US" dirty="0"/>
              <a:t>	00010110  (+22)</a:t>
            </a:r>
          </a:p>
          <a:p>
            <a:pPr lvl="1"/>
            <a:r>
              <a:rPr lang="en-US" altLang="en-US" dirty="0"/>
              <a:t>The sign bit has not changed, so the value is valid.</a:t>
            </a:r>
          </a:p>
        </p:txBody>
      </p:sp>
      <p:sp>
        <p:nvSpPr>
          <p:cNvPr id="419844" name="Rectangle 4"/>
          <p:cNvSpPr>
            <a:spLocks noChangeArrowheads="1"/>
          </p:cNvSpPr>
          <p:nvPr/>
        </p:nvSpPr>
        <p:spPr bwMode="auto">
          <a:xfrm>
            <a:off x="1143000" y="5867400"/>
            <a:ext cx="7315200" cy="381000"/>
          </a:xfrm>
          <a:prstGeom prst="rect">
            <a:avLst/>
          </a:prstGeom>
          <a:solidFill>
            <a:srgbClr val="DDF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u="none" baseline="0" dirty="0">
                <a:solidFill>
                  <a:srgbClr val="000000"/>
                </a:solidFill>
                <a:latin typeface="+mj-lt"/>
              </a:rPr>
              <a:t>To multiply 11 by 4, we simply perform a left shift twice.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90" name="Rectangle 6"/>
          <p:cNvSpPr>
            <a:spLocks noGrp="1" noChangeArrowheads="1"/>
          </p:cNvSpPr>
          <p:nvPr>
            <p:ph type="title"/>
          </p:nvPr>
        </p:nvSpPr>
        <p:spPr/>
        <p:txBody>
          <a:bodyPr>
            <a:normAutofit fontScale="90000"/>
          </a:bodyPr>
          <a:lstStyle/>
          <a:p>
            <a:r>
              <a:rPr lang="en-US" altLang="en-US" dirty="0"/>
              <a:t>Binary Multiplication and Division Using Shifting</a:t>
            </a:r>
          </a:p>
        </p:txBody>
      </p:sp>
      <p:sp>
        <p:nvSpPr>
          <p:cNvPr id="425987" name="Rectangle 3"/>
          <p:cNvSpPr>
            <a:spLocks noGrp="1" noChangeArrowheads="1"/>
          </p:cNvSpPr>
          <p:nvPr>
            <p:ph idx="1"/>
          </p:nvPr>
        </p:nvSpPr>
        <p:spPr/>
        <p:txBody>
          <a:bodyPr>
            <a:normAutofit fontScale="92500" lnSpcReduction="10000"/>
          </a:bodyPr>
          <a:lstStyle/>
          <a:p>
            <a:r>
              <a:rPr lang="en-US" altLang="en-US" dirty="0"/>
              <a:t>Example:</a:t>
            </a:r>
          </a:p>
          <a:p>
            <a:pPr lvl="1"/>
            <a:r>
              <a:rPr lang="en-US" altLang="en-US" dirty="0"/>
              <a:t>Divide the value 12 (expressed using 8-bit signed two’s complement representation) by 2.</a:t>
            </a:r>
          </a:p>
          <a:p>
            <a:pPr lvl="1"/>
            <a:r>
              <a:rPr lang="en-US" altLang="en-US" dirty="0"/>
              <a:t>We start with the binary value for 12:</a:t>
            </a:r>
          </a:p>
          <a:p>
            <a:pPr marL="0" indent="0">
              <a:buNone/>
            </a:pPr>
            <a:r>
              <a:rPr lang="en-US" altLang="en-US" dirty="0"/>
              <a:t>	00001100  (+12)</a:t>
            </a:r>
          </a:p>
          <a:p>
            <a:pPr lvl="1"/>
            <a:r>
              <a:rPr lang="en-US" altLang="en-US" dirty="0"/>
              <a:t>We shift left one place, resulting in:</a:t>
            </a:r>
          </a:p>
          <a:p>
            <a:pPr marL="0" indent="0">
              <a:buNone/>
            </a:pPr>
            <a:r>
              <a:rPr lang="en-US" altLang="en-US" dirty="0"/>
              <a:t>	00000110  (+6)</a:t>
            </a:r>
          </a:p>
          <a:p>
            <a:pPr lvl="1"/>
            <a:r>
              <a:rPr lang="en-US" altLang="en-US" dirty="0"/>
              <a:t>(Remember, we carry the sign bit to the left as we shift.)</a:t>
            </a:r>
          </a:p>
        </p:txBody>
      </p:sp>
      <p:sp>
        <p:nvSpPr>
          <p:cNvPr id="425988" name="Rectangle 4"/>
          <p:cNvSpPr>
            <a:spLocks noChangeArrowheads="1"/>
          </p:cNvSpPr>
          <p:nvPr/>
        </p:nvSpPr>
        <p:spPr bwMode="auto">
          <a:xfrm>
            <a:off x="1828800" y="5791200"/>
            <a:ext cx="5181600" cy="533400"/>
          </a:xfrm>
          <a:prstGeom prst="rect">
            <a:avLst/>
          </a:prstGeom>
          <a:solidFill>
            <a:srgbClr val="DDF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buFontTx/>
              <a:buNone/>
            </a:pPr>
            <a:r>
              <a:rPr lang="en-US" altLang="en-US" sz="2200" u="none" baseline="0" dirty="0">
                <a:solidFill>
                  <a:srgbClr val="000000"/>
                </a:solidFill>
                <a:latin typeface="+mj-lt"/>
              </a:rPr>
              <a:t>To divide 12 by 4, we right shift twice.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62" name="Rectangle 10"/>
          <p:cNvSpPr>
            <a:spLocks noGrp="1" noChangeArrowheads="1"/>
          </p:cNvSpPr>
          <p:nvPr>
            <p:ph type="title"/>
          </p:nvPr>
        </p:nvSpPr>
        <p:spPr/>
        <p:txBody>
          <a:bodyPr>
            <a:normAutofit/>
          </a:bodyPr>
          <a:lstStyle/>
          <a:p>
            <a:r>
              <a:rPr lang="en-US" altLang="en-US" dirty="0"/>
              <a:t>Floating-Point Representation </a:t>
            </a:r>
          </a:p>
        </p:txBody>
      </p:sp>
      <p:sp>
        <p:nvSpPr>
          <p:cNvPr id="228359" name="Rectangle 7"/>
          <p:cNvSpPr>
            <a:spLocks noGrp="1" noChangeArrowheads="1"/>
          </p:cNvSpPr>
          <p:nvPr>
            <p:ph idx="1"/>
          </p:nvPr>
        </p:nvSpPr>
        <p:spPr/>
        <p:txBody>
          <a:bodyPr>
            <a:normAutofit fontScale="70000" lnSpcReduction="20000"/>
          </a:bodyPr>
          <a:lstStyle/>
          <a:p>
            <a:r>
              <a:rPr lang="en-US" altLang="en-US" dirty="0"/>
              <a:t>The signed magnitude, one’s complement, and two’s complement representation that we have just presented deal with signed integer values only.</a:t>
            </a:r>
          </a:p>
          <a:p>
            <a:r>
              <a:rPr lang="en-US" altLang="en-US" dirty="0"/>
              <a:t>Without modification, these formats are not useful in scientific or business applications that deal with real number values.</a:t>
            </a:r>
          </a:p>
          <a:p>
            <a:r>
              <a:rPr lang="en-US" altLang="en-US" dirty="0"/>
              <a:t>Floating-point representation solves this problem.</a:t>
            </a:r>
          </a:p>
          <a:p>
            <a:r>
              <a:rPr lang="en-GB" altLang="en-US" u="sng" dirty="0"/>
              <a:t>Fixed point representation </a:t>
            </a:r>
            <a:r>
              <a:rPr lang="en-GB" altLang="en-US" dirty="0"/>
              <a:t>is well suited to represent range of positive and negative integers but it has some disadvantages such as</a:t>
            </a:r>
          </a:p>
          <a:p>
            <a:pPr lvl="1"/>
            <a:r>
              <a:rPr lang="en-GB" altLang="en-US" dirty="0"/>
              <a:t>Integers with large magnitude can not be represented</a:t>
            </a:r>
          </a:p>
          <a:p>
            <a:pPr lvl="1"/>
            <a:r>
              <a:rPr lang="en-GB" altLang="en-US" dirty="0"/>
              <a:t>If the division algorithm uses very large dividend and divisor, then the fractional part of the quotient may be lost</a:t>
            </a:r>
          </a:p>
          <a:p>
            <a:endParaRPr lang="en-US" altLang="en-US" dirty="0"/>
          </a:p>
        </p:txBody>
      </p:sp>
    </p:spTree>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normAutofit/>
          </a:bodyPr>
          <a:lstStyle/>
          <a:p>
            <a:r>
              <a:rPr lang="en-US" altLang="en-US" dirty="0"/>
              <a:t>Floating-Point Representation </a:t>
            </a:r>
          </a:p>
        </p:txBody>
      </p:sp>
      <p:sp>
        <p:nvSpPr>
          <p:cNvPr id="230403" name="Rectangle 3"/>
          <p:cNvSpPr>
            <a:spLocks noGrp="1" noChangeArrowheads="1"/>
          </p:cNvSpPr>
          <p:nvPr>
            <p:ph idx="1"/>
          </p:nvPr>
        </p:nvSpPr>
        <p:spPr/>
        <p:txBody>
          <a:bodyPr>
            <a:normAutofit fontScale="85000" lnSpcReduction="10000"/>
          </a:bodyPr>
          <a:lstStyle/>
          <a:p>
            <a:r>
              <a:rPr lang="en-US" altLang="en-US" dirty="0"/>
              <a:t>If we are clever programmers, we can perform floating-point calculations using any integer format.</a:t>
            </a:r>
          </a:p>
          <a:p>
            <a:r>
              <a:rPr lang="en-US" altLang="en-US" dirty="0"/>
              <a:t>This is called </a:t>
            </a:r>
            <a:r>
              <a:rPr lang="en-US" altLang="en-US" i="1" dirty="0">
                <a:solidFill>
                  <a:srgbClr val="00B050"/>
                </a:solidFill>
              </a:rPr>
              <a:t>floating-point emulation</a:t>
            </a:r>
            <a:r>
              <a:rPr lang="en-US" altLang="en-US" dirty="0"/>
              <a:t>, because floating point values aren’t stored as such; we just create programs that make it seem as if floating-point values are being used.</a:t>
            </a:r>
          </a:p>
          <a:p>
            <a:r>
              <a:rPr lang="en-US" altLang="en-US" dirty="0"/>
              <a:t>Most of today’s computers are equipped with specialized hardware that performs floating-point arithmetic with no special programming required.</a:t>
            </a:r>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03" name="Rectangle 7"/>
          <p:cNvSpPr>
            <a:spLocks noGrp="1" noChangeArrowheads="1"/>
          </p:cNvSpPr>
          <p:nvPr>
            <p:ph type="title"/>
          </p:nvPr>
        </p:nvSpPr>
        <p:spPr/>
        <p:txBody>
          <a:bodyPr/>
          <a:lstStyle/>
          <a:p>
            <a:r>
              <a:rPr lang="en-US" altLang="en-US" dirty="0"/>
              <a:t>Objectives</a:t>
            </a:r>
          </a:p>
        </p:txBody>
      </p:sp>
      <p:sp>
        <p:nvSpPr>
          <p:cNvPr id="388099" name="Rectangle 3"/>
          <p:cNvSpPr>
            <a:spLocks noGrp="1" noChangeArrowheads="1"/>
          </p:cNvSpPr>
          <p:nvPr>
            <p:ph idx="1"/>
          </p:nvPr>
        </p:nvSpPr>
        <p:spPr/>
        <p:txBody>
          <a:bodyPr/>
          <a:lstStyle/>
          <a:p>
            <a:r>
              <a:rPr lang="en-US" altLang="en-US" dirty="0"/>
              <a:t>Understand the fundamental concepts of floating-point representation.</a:t>
            </a:r>
          </a:p>
          <a:p>
            <a:r>
              <a:rPr lang="en-US" altLang="en-US" dirty="0"/>
              <a:t>Gain familiarity with the most popular character codes.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7" name="Rectangle 5"/>
          <p:cNvSpPr>
            <a:spLocks noGrp="1" noChangeArrowheads="1"/>
          </p:cNvSpPr>
          <p:nvPr>
            <p:ph type="title"/>
          </p:nvPr>
        </p:nvSpPr>
        <p:spPr/>
        <p:txBody>
          <a:bodyPr>
            <a:normAutofit/>
          </a:bodyPr>
          <a:lstStyle/>
          <a:p>
            <a:r>
              <a:rPr lang="en-US" altLang="en-US" dirty="0"/>
              <a:t>Floating-Point Representation </a:t>
            </a:r>
          </a:p>
        </p:txBody>
      </p:sp>
      <p:sp>
        <p:nvSpPr>
          <p:cNvPr id="238595" name="Rectangle 3"/>
          <p:cNvSpPr>
            <a:spLocks noGrp="1" noChangeArrowheads="1"/>
          </p:cNvSpPr>
          <p:nvPr>
            <p:ph idx="1"/>
          </p:nvPr>
        </p:nvSpPr>
        <p:spPr/>
        <p:txBody>
          <a:bodyPr>
            <a:normAutofit fontScale="92500"/>
          </a:bodyPr>
          <a:lstStyle/>
          <a:p>
            <a:r>
              <a:rPr lang="en-US" altLang="en-US" dirty="0"/>
              <a:t>Floating-point numbers allow an arbitrary number of decimal places to the right of the decimal point.</a:t>
            </a:r>
          </a:p>
          <a:p>
            <a:pPr lvl="1"/>
            <a:r>
              <a:rPr lang="en-US" altLang="en-US" dirty="0"/>
              <a:t>For example: 0.5 </a:t>
            </a:r>
            <a:r>
              <a:rPr lang="en-US" altLang="en-US" dirty="0">
                <a:sym typeface="Symbol" pitchFamily="18" charset="2"/>
              </a:rPr>
              <a:t></a:t>
            </a:r>
            <a:r>
              <a:rPr lang="en-US" altLang="en-US" dirty="0"/>
              <a:t> 0.25 = 0.125</a:t>
            </a:r>
          </a:p>
          <a:p>
            <a:r>
              <a:rPr lang="en-US" altLang="en-US" dirty="0"/>
              <a:t>They are often expressed in scientific notation. </a:t>
            </a:r>
          </a:p>
          <a:p>
            <a:pPr lvl="1"/>
            <a:r>
              <a:rPr lang="en-US" altLang="en-US" dirty="0"/>
              <a:t>For example: </a:t>
            </a:r>
          </a:p>
          <a:p>
            <a:pPr lvl="2"/>
            <a:r>
              <a:rPr lang="en-US" altLang="en-US" dirty="0"/>
              <a:t>0.125 = 1.25 </a:t>
            </a:r>
            <a:r>
              <a:rPr lang="en-US" altLang="en-US" dirty="0">
                <a:sym typeface="Symbol" pitchFamily="18" charset="2"/>
              </a:rPr>
              <a:t></a:t>
            </a:r>
            <a:r>
              <a:rPr lang="en-US" altLang="en-US" dirty="0"/>
              <a:t> 10</a:t>
            </a:r>
            <a:r>
              <a:rPr lang="en-US" altLang="en-US" baseline="30000" dirty="0"/>
              <a:t>-1</a:t>
            </a:r>
          </a:p>
          <a:p>
            <a:pPr lvl="2"/>
            <a:r>
              <a:rPr lang="en-US" altLang="en-US" dirty="0"/>
              <a:t>5,000,000 = 5.0 </a:t>
            </a:r>
            <a:r>
              <a:rPr lang="en-US" altLang="en-US" dirty="0">
                <a:sym typeface="Symbol" pitchFamily="18" charset="2"/>
              </a:rPr>
              <a:t></a:t>
            </a:r>
            <a:r>
              <a:rPr lang="en-US" altLang="en-US" dirty="0"/>
              <a:t> 10</a:t>
            </a:r>
            <a:r>
              <a:rPr lang="en-US" altLang="en-US" baseline="30000" dirty="0"/>
              <a:t>6</a:t>
            </a:r>
          </a:p>
        </p:txBody>
      </p:sp>
    </p:spTree>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504" name="Rectangle 8"/>
          <p:cNvSpPr>
            <a:spLocks noGrp="1" noChangeArrowheads="1"/>
          </p:cNvSpPr>
          <p:nvPr>
            <p:ph type="title"/>
          </p:nvPr>
        </p:nvSpPr>
        <p:spPr/>
        <p:txBody>
          <a:bodyPr>
            <a:normAutofit/>
          </a:bodyPr>
          <a:lstStyle/>
          <a:p>
            <a:r>
              <a:rPr lang="en-US" altLang="en-US" dirty="0"/>
              <a:t>Floating-Point Representation </a:t>
            </a:r>
          </a:p>
        </p:txBody>
      </p:sp>
      <p:sp>
        <p:nvSpPr>
          <p:cNvPr id="234499" name="Rectangle 3"/>
          <p:cNvSpPr>
            <a:spLocks noGrp="1" noChangeArrowheads="1"/>
          </p:cNvSpPr>
          <p:nvPr>
            <p:ph idx="1"/>
          </p:nvPr>
        </p:nvSpPr>
        <p:spPr/>
        <p:txBody>
          <a:bodyPr/>
          <a:lstStyle/>
          <a:p>
            <a:r>
              <a:rPr lang="en-US" altLang="en-US" dirty="0"/>
              <a:t>Computers use a form of scientific notation for floating-point representation </a:t>
            </a:r>
          </a:p>
          <a:p>
            <a:r>
              <a:rPr lang="en-US" altLang="en-US" dirty="0"/>
              <a:t>Numbers written in scientific notation have three components:</a:t>
            </a:r>
          </a:p>
        </p:txBody>
      </p:sp>
      <p:pic>
        <p:nvPicPr>
          <p:cNvPr id="3" name="Picture 2" descr="Floating point representation of a number. The number shown is plus 1.25 times 10 to the power of negative 1. The plus symbol in front of the number is marked sign. The number 1.25 is the mantissa. The power of 10 which is negative 1 is marked exponent. ">
            <a:extLst>
              <a:ext uri="{FF2B5EF4-FFF2-40B4-BE49-F238E27FC236}">
                <a16:creationId xmlns:a16="http://schemas.microsoft.com/office/drawing/2014/main" id="{864A0B40-14EA-2948-9606-2A43EE6F9D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4038600"/>
            <a:ext cx="5168900" cy="20701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6" name="Rectangle 8"/>
          <p:cNvSpPr>
            <a:spLocks noGrp="1" noChangeArrowheads="1"/>
          </p:cNvSpPr>
          <p:nvPr>
            <p:ph type="title"/>
          </p:nvPr>
        </p:nvSpPr>
        <p:spPr/>
        <p:txBody>
          <a:bodyPr>
            <a:normAutofit/>
          </a:bodyPr>
          <a:lstStyle/>
          <a:p>
            <a:r>
              <a:rPr lang="en-US" altLang="en-US" dirty="0"/>
              <a:t>Floating-Point Representation </a:t>
            </a:r>
          </a:p>
        </p:txBody>
      </p:sp>
      <p:sp>
        <p:nvSpPr>
          <p:cNvPr id="232451" name="Rectangle 3"/>
          <p:cNvSpPr>
            <a:spLocks noGrp="1" noChangeArrowheads="1"/>
          </p:cNvSpPr>
          <p:nvPr>
            <p:ph idx="1"/>
          </p:nvPr>
        </p:nvSpPr>
        <p:spPr>
          <a:xfrm>
            <a:off x="685800" y="1828800"/>
            <a:ext cx="7772400" cy="3810000"/>
          </a:xfrm>
        </p:spPr>
        <p:txBody>
          <a:bodyPr>
            <a:normAutofit fontScale="92500" lnSpcReduction="20000"/>
          </a:bodyPr>
          <a:lstStyle/>
          <a:p>
            <a:r>
              <a:rPr lang="en-US" altLang="en-US" dirty="0"/>
              <a:t>Computer representation of a floating-point number consists of three fixed-size fields:</a:t>
            </a:r>
          </a:p>
          <a:p>
            <a:endParaRPr lang="en-US" altLang="en-US" dirty="0"/>
          </a:p>
          <a:p>
            <a:endParaRPr lang="en-US" altLang="en-US" dirty="0"/>
          </a:p>
          <a:p>
            <a:endParaRPr lang="en-US" altLang="en-US" dirty="0"/>
          </a:p>
          <a:p>
            <a:endParaRPr lang="en-US" altLang="en-US" dirty="0"/>
          </a:p>
          <a:p>
            <a:r>
              <a:rPr lang="en-US" altLang="en-US" dirty="0"/>
              <a:t>This is the standard arrangement of these fields.</a:t>
            </a:r>
          </a:p>
        </p:txBody>
      </p:sp>
      <p:sp>
        <p:nvSpPr>
          <p:cNvPr id="232454" name="Rectangle 6"/>
          <p:cNvSpPr>
            <a:spLocks noChangeArrowheads="1"/>
          </p:cNvSpPr>
          <p:nvPr/>
        </p:nvSpPr>
        <p:spPr bwMode="auto">
          <a:xfrm>
            <a:off x="381000" y="5486400"/>
            <a:ext cx="8153400" cy="838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1800" u="none" baseline="0" dirty="0">
                <a:solidFill>
                  <a:srgbClr val="000000"/>
                </a:solidFill>
                <a:latin typeface="+mj-lt"/>
              </a:rPr>
              <a:t>Note: Although “significand” and “mantissa” do not technically mean the same thing, many people use these terms interchangeably.  We use the term “significand” to refer to the fractional part of a floating point number.</a:t>
            </a:r>
          </a:p>
        </p:txBody>
      </p:sp>
      <p:pic>
        <p:nvPicPr>
          <p:cNvPr id="3" name="Picture 2" descr="Computer representation of a floating point number. The number representation consists of 3 fields. The first field is marked sign. The second field is marked exponent. The third field is marked significand. ">
            <a:extLst>
              <a:ext uri="{FF2B5EF4-FFF2-40B4-BE49-F238E27FC236}">
                <a16:creationId xmlns:a16="http://schemas.microsoft.com/office/drawing/2014/main" id="{C6DD9A39-1767-4D4F-B1E6-26C92523B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2971800"/>
            <a:ext cx="5181600" cy="140335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50" name="Rectangle 6"/>
          <p:cNvSpPr>
            <a:spLocks noGrp="1" noChangeArrowheads="1"/>
          </p:cNvSpPr>
          <p:nvPr>
            <p:ph type="title"/>
          </p:nvPr>
        </p:nvSpPr>
        <p:spPr/>
        <p:txBody>
          <a:bodyPr>
            <a:normAutofit/>
          </a:bodyPr>
          <a:lstStyle/>
          <a:p>
            <a:r>
              <a:rPr lang="en-US" altLang="en-US" dirty="0"/>
              <a:t>Floating-Point Representation </a:t>
            </a:r>
          </a:p>
        </p:txBody>
      </p:sp>
      <p:sp>
        <p:nvSpPr>
          <p:cNvPr id="236546" name="Rectangle 2"/>
          <p:cNvSpPr>
            <a:spLocks noGrp="1" noChangeArrowheads="1"/>
          </p:cNvSpPr>
          <p:nvPr>
            <p:ph idx="1"/>
          </p:nvPr>
        </p:nvSpPr>
        <p:spPr>
          <a:xfrm>
            <a:off x="685800" y="1828800"/>
            <a:ext cx="7924800" cy="2514600"/>
          </a:xfrm>
        </p:spPr>
        <p:txBody>
          <a:bodyPr>
            <a:normAutofit fontScale="92500" lnSpcReduction="20000"/>
          </a:bodyPr>
          <a:lstStyle/>
          <a:p>
            <a:r>
              <a:rPr lang="en-US" altLang="en-US" dirty="0"/>
              <a:t>The one-bit sign field is the sign of the stored value.</a:t>
            </a:r>
          </a:p>
          <a:p>
            <a:r>
              <a:rPr lang="en-US" altLang="en-US" dirty="0"/>
              <a:t>The size of the exponent field determines the range of values that can be represented.</a:t>
            </a:r>
          </a:p>
          <a:p>
            <a:r>
              <a:rPr lang="en-US" altLang="en-US" dirty="0"/>
              <a:t>The size of the significand determines the precision of the representation.</a:t>
            </a:r>
          </a:p>
        </p:txBody>
      </p:sp>
      <p:pic>
        <p:nvPicPr>
          <p:cNvPr id="3" name="Picture 2" descr="Computer representation of a floating point number. The number representation consists of 3 fields. The first field is marked sign. The second field is marked exponent. The third field is marked significand. ">
            <a:extLst>
              <a:ext uri="{FF2B5EF4-FFF2-40B4-BE49-F238E27FC236}">
                <a16:creationId xmlns:a16="http://schemas.microsoft.com/office/drawing/2014/main" id="{F2F8118B-7212-E843-8577-033EB6CB4F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4436204"/>
            <a:ext cx="6119703" cy="1659796"/>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9" name="Rectangle 9"/>
          <p:cNvSpPr>
            <a:spLocks noGrp="1" noChangeArrowheads="1"/>
          </p:cNvSpPr>
          <p:nvPr>
            <p:ph type="title"/>
          </p:nvPr>
        </p:nvSpPr>
        <p:spPr/>
        <p:txBody>
          <a:bodyPr>
            <a:normAutofit fontScale="90000"/>
          </a:bodyPr>
          <a:lstStyle/>
          <a:p>
            <a:r>
              <a:rPr lang="en-US" altLang="en-US" dirty="0"/>
              <a:t>Floating-Point Representation – A Simple Model</a:t>
            </a:r>
          </a:p>
        </p:txBody>
      </p:sp>
      <p:sp>
        <p:nvSpPr>
          <p:cNvPr id="240642" name="Rectangle 2"/>
          <p:cNvSpPr>
            <a:spLocks noGrp="1" noChangeArrowheads="1"/>
          </p:cNvSpPr>
          <p:nvPr>
            <p:ph idx="1"/>
          </p:nvPr>
        </p:nvSpPr>
        <p:spPr>
          <a:xfrm>
            <a:off x="685800" y="1828800"/>
            <a:ext cx="7772400" cy="2514600"/>
          </a:xfrm>
        </p:spPr>
        <p:txBody>
          <a:bodyPr>
            <a:normAutofit fontScale="92500" lnSpcReduction="20000"/>
          </a:bodyPr>
          <a:lstStyle/>
          <a:p>
            <a:r>
              <a:rPr lang="en-US" altLang="en-US" dirty="0"/>
              <a:t>We introduce a hypothetical “</a:t>
            </a:r>
            <a:r>
              <a:rPr lang="en-US" altLang="en-US" dirty="0">
                <a:solidFill>
                  <a:srgbClr val="00B050"/>
                </a:solidFill>
              </a:rPr>
              <a:t>Simple Model</a:t>
            </a:r>
            <a:r>
              <a:rPr lang="en-US" altLang="en-US" dirty="0"/>
              <a:t>” to explain the concepts.</a:t>
            </a:r>
          </a:p>
          <a:p>
            <a:r>
              <a:rPr lang="en-US" altLang="en-US" dirty="0"/>
              <a:t>In this model:</a:t>
            </a:r>
          </a:p>
          <a:p>
            <a:pPr lvl="1"/>
            <a:r>
              <a:rPr lang="en-US" altLang="en-US" dirty="0"/>
              <a:t>A floating-point number is 14 bits in length.</a:t>
            </a:r>
          </a:p>
          <a:p>
            <a:pPr lvl="1"/>
            <a:r>
              <a:rPr lang="en-US" altLang="en-US" dirty="0"/>
              <a:t>The exponent field is 5 bits.</a:t>
            </a:r>
          </a:p>
          <a:p>
            <a:pPr lvl="1"/>
            <a:r>
              <a:rPr lang="en-US" altLang="en-US" dirty="0"/>
              <a:t>The significand field is 8 bits.</a:t>
            </a:r>
          </a:p>
          <a:p>
            <a:endParaRPr lang="en-US" altLang="en-US" dirty="0"/>
          </a:p>
        </p:txBody>
      </p:sp>
      <p:pic>
        <p:nvPicPr>
          <p:cNvPr id="3" name="Picture 2" descr="Computer representation of a floating point number. The number representation consists of 3 fields. The first field is marked sign. The second field is marked exponent. The third field is marked significand. ">
            <a:extLst>
              <a:ext uri="{FF2B5EF4-FFF2-40B4-BE49-F238E27FC236}">
                <a16:creationId xmlns:a16="http://schemas.microsoft.com/office/drawing/2014/main" id="{1F83D7EB-5C1A-6B41-A729-FAD1CDA9C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233" y="4343400"/>
            <a:ext cx="6134100" cy="1371600"/>
          </a:xfrm>
          <a:prstGeom prst="rect">
            <a:avLst/>
          </a:prstGeom>
        </p:spPr>
      </p:pic>
      <p:sp>
        <p:nvSpPr>
          <p:cNvPr id="4" name="TextBox 3">
            <a:extLst>
              <a:ext uri="{FF2B5EF4-FFF2-40B4-BE49-F238E27FC236}">
                <a16:creationId xmlns:a16="http://schemas.microsoft.com/office/drawing/2014/main" id="{08BBFBBB-BB11-4788-9382-FC5558965E67}"/>
              </a:ext>
            </a:extLst>
          </p:cNvPr>
          <p:cNvSpPr txBox="1"/>
          <p:nvPr/>
        </p:nvSpPr>
        <p:spPr>
          <a:xfrm>
            <a:off x="3124200" y="5715000"/>
            <a:ext cx="561372" cy="297517"/>
          </a:xfrm>
          <a:prstGeom prst="rect">
            <a:avLst/>
          </a:prstGeom>
          <a:noFill/>
        </p:spPr>
        <p:txBody>
          <a:bodyPr wrap="none" rtlCol="0">
            <a:spAutoFit/>
          </a:bodyPr>
          <a:lstStyle/>
          <a:p>
            <a:r>
              <a:rPr lang="en-AU" u="none" dirty="0"/>
              <a:t>5 bits</a:t>
            </a:r>
          </a:p>
        </p:txBody>
      </p:sp>
      <p:sp>
        <p:nvSpPr>
          <p:cNvPr id="7" name="TextBox 6">
            <a:extLst>
              <a:ext uri="{FF2B5EF4-FFF2-40B4-BE49-F238E27FC236}">
                <a16:creationId xmlns:a16="http://schemas.microsoft.com/office/drawing/2014/main" id="{8CD22B49-ED3A-436F-B969-9EDE29DD114D}"/>
              </a:ext>
            </a:extLst>
          </p:cNvPr>
          <p:cNvSpPr txBox="1"/>
          <p:nvPr/>
        </p:nvSpPr>
        <p:spPr>
          <a:xfrm>
            <a:off x="2171031" y="5714999"/>
            <a:ext cx="494046" cy="297517"/>
          </a:xfrm>
          <a:prstGeom prst="rect">
            <a:avLst/>
          </a:prstGeom>
          <a:noFill/>
        </p:spPr>
        <p:txBody>
          <a:bodyPr wrap="none" rtlCol="0">
            <a:spAutoFit/>
          </a:bodyPr>
          <a:lstStyle/>
          <a:p>
            <a:r>
              <a:rPr lang="en-AU" u="none" dirty="0"/>
              <a:t>1 bit</a:t>
            </a:r>
          </a:p>
        </p:txBody>
      </p:sp>
      <p:sp>
        <p:nvSpPr>
          <p:cNvPr id="8" name="TextBox 7">
            <a:extLst>
              <a:ext uri="{FF2B5EF4-FFF2-40B4-BE49-F238E27FC236}">
                <a16:creationId xmlns:a16="http://schemas.microsoft.com/office/drawing/2014/main" id="{3A0CC2A7-EC88-4886-B989-B3784C559612}"/>
              </a:ext>
            </a:extLst>
          </p:cNvPr>
          <p:cNvSpPr txBox="1"/>
          <p:nvPr/>
        </p:nvSpPr>
        <p:spPr>
          <a:xfrm>
            <a:off x="5458430" y="5714998"/>
            <a:ext cx="561372" cy="297517"/>
          </a:xfrm>
          <a:prstGeom prst="rect">
            <a:avLst/>
          </a:prstGeom>
          <a:noFill/>
        </p:spPr>
        <p:txBody>
          <a:bodyPr wrap="none" rtlCol="0">
            <a:spAutoFit/>
          </a:bodyPr>
          <a:lstStyle/>
          <a:p>
            <a:r>
              <a:rPr lang="en-AU" u="none" dirty="0"/>
              <a:t>8 bits</a:t>
            </a:r>
          </a:p>
        </p:txBody>
      </p:sp>
    </p:spTree>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6" name="Rectangle 8"/>
          <p:cNvSpPr>
            <a:spLocks noGrp="1" noChangeArrowheads="1"/>
          </p:cNvSpPr>
          <p:nvPr>
            <p:ph type="title"/>
          </p:nvPr>
        </p:nvSpPr>
        <p:spPr/>
        <p:txBody>
          <a:bodyPr>
            <a:normAutofit fontScale="90000"/>
          </a:bodyPr>
          <a:lstStyle/>
          <a:p>
            <a:r>
              <a:rPr lang="en-US" altLang="en-US" dirty="0"/>
              <a:t>Floating-Point Representation – A Simple Model</a:t>
            </a:r>
          </a:p>
        </p:txBody>
      </p:sp>
      <p:sp>
        <p:nvSpPr>
          <p:cNvPr id="242690" name="Rectangle 2"/>
          <p:cNvSpPr>
            <a:spLocks noGrp="1" noChangeArrowheads="1"/>
          </p:cNvSpPr>
          <p:nvPr>
            <p:ph idx="1"/>
          </p:nvPr>
        </p:nvSpPr>
        <p:spPr>
          <a:xfrm>
            <a:off x="685800" y="1828800"/>
            <a:ext cx="7772400" cy="2209800"/>
          </a:xfrm>
        </p:spPr>
        <p:txBody>
          <a:bodyPr>
            <a:normAutofit fontScale="77500" lnSpcReduction="20000"/>
          </a:bodyPr>
          <a:lstStyle/>
          <a:p>
            <a:r>
              <a:rPr lang="en-US" altLang="en-US" dirty="0"/>
              <a:t>The significand is always preceded by an implied binary point.</a:t>
            </a:r>
          </a:p>
          <a:p>
            <a:r>
              <a:rPr lang="en-US" altLang="en-US" dirty="0"/>
              <a:t>Thus, the significand always contains a fractional binary value.</a:t>
            </a:r>
          </a:p>
          <a:p>
            <a:r>
              <a:rPr lang="en-US" altLang="en-US" dirty="0"/>
              <a:t>The exponent indicates the power of 2 by which the significand is multiplied.</a:t>
            </a:r>
          </a:p>
        </p:txBody>
      </p:sp>
      <p:pic>
        <p:nvPicPr>
          <p:cNvPr id="5" name="Picture 4" descr="Computer representation of a floating point number. The number representation consists of 3 fields. The first field is marked sign. The second field is marked exponent. The third field is marked significand. ">
            <a:extLst>
              <a:ext uri="{FF2B5EF4-FFF2-40B4-BE49-F238E27FC236}">
                <a16:creationId xmlns:a16="http://schemas.microsoft.com/office/drawing/2014/main" id="{389E2E32-6FCB-4E17-9EB9-2D641EDB6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233" y="4343400"/>
            <a:ext cx="6134100" cy="1371600"/>
          </a:xfrm>
          <a:prstGeom prst="rect">
            <a:avLst/>
          </a:prstGeom>
        </p:spPr>
      </p:pic>
      <p:sp>
        <p:nvSpPr>
          <p:cNvPr id="6" name="TextBox 5">
            <a:extLst>
              <a:ext uri="{FF2B5EF4-FFF2-40B4-BE49-F238E27FC236}">
                <a16:creationId xmlns:a16="http://schemas.microsoft.com/office/drawing/2014/main" id="{29B37BD7-F6D9-46F7-BF7A-F8DDD34BCD5F}"/>
              </a:ext>
            </a:extLst>
          </p:cNvPr>
          <p:cNvSpPr txBox="1"/>
          <p:nvPr/>
        </p:nvSpPr>
        <p:spPr>
          <a:xfrm>
            <a:off x="3124200" y="5715000"/>
            <a:ext cx="561372" cy="297517"/>
          </a:xfrm>
          <a:prstGeom prst="rect">
            <a:avLst/>
          </a:prstGeom>
          <a:noFill/>
        </p:spPr>
        <p:txBody>
          <a:bodyPr wrap="none" rtlCol="0">
            <a:spAutoFit/>
          </a:bodyPr>
          <a:lstStyle/>
          <a:p>
            <a:r>
              <a:rPr lang="en-AU" u="none" dirty="0"/>
              <a:t>5 bits</a:t>
            </a:r>
          </a:p>
        </p:txBody>
      </p:sp>
      <p:sp>
        <p:nvSpPr>
          <p:cNvPr id="7" name="TextBox 6">
            <a:extLst>
              <a:ext uri="{FF2B5EF4-FFF2-40B4-BE49-F238E27FC236}">
                <a16:creationId xmlns:a16="http://schemas.microsoft.com/office/drawing/2014/main" id="{C9828278-C17C-49A1-9563-4C68E02B4397}"/>
              </a:ext>
            </a:extLst>
          </p:cNvPr>
          <p:cNvSpPr txBox="1"/>
          <p:nvPr/>
        </p:nvSpPr>
        <p:spPr>
          <a:xfrm>
            <a:off x="2171031" y="5714999"/>
            <a:ext cx="494046" cy="297517"/>
          </a:xfrm>
          <a:prstGeom prst="rect">
            <a:avLst/>
          </a:prstGeom>
          <a:noFill/>
        </p:spPr>
        <p:txBody>
          <a:bodyPr wrap="none" rtlCol="0">
            <a:spAutoFit/>
          </a:bodyPr>
          <a:lstStyle/>
          <a:p>
            <a:r>
              <a:rPr lang="en-AU" u="none" dirty="0"/>
              <a:t>1 bit</a:t>
            </a:r>
          </a:p>
        </p:txBody>
      </p:sp>
      <p:sp>
        <p:nvSpPr>
          <p:cNvPr id="8" name="TextBox 7">
            <a:extLst>
              <a:ext uri="{FF2B5EF4-FFF2-40B4-BE49-F238E27FC236}">
                <a16:creationId xmlns:a16="http://schemas.microsoft.com/office/drawing/2014/main" id="{CDFBC958-0751-4AF1-8791-738AE9E386BC}"/>
              </a:ext>
            </a:extLst>
          </p:cNvPr>
          <p:cNvSpPr txBox="1"/>
          <p:nvPr/>
        </p:nvSpPr>
        <p:spPr>
          <a:xfrm>
            <a:off x="5458430" y="5714998"/>
            <a:ext cx="561372" cy="297517"/>
          </a:xfrm>
          <a:prstGeom prst="rect">
            <a:avLst/>
          </a:prstGeom>
          <a:noFill/>
        </p:spPr>
        <p:txBody>
          <a:bodyPr wrap="none" rtlCol="0">
            <a:spAutoFit/>
          </a:bodyPr>
          <a:lstStyle/>
          <a:p>
            <a:r>
              <a:rPr lang="en-AU" u="none" dirty="0"/>
              <a:t>8 bits</a:t>
            </a:r>
          </a:p>
        </p:txBody>
      </p:sp>
    </p:spTree>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idx="1"/>
          </p:nvPr>
        </p:nvSpPr>
        <p:spPr>
          <a:xfrm>
            <a:off x="685800" y="1828800"/>
            <a:ext cx="7772400" cy="2438400"/>
          </a:xfrm>
          <a:noFill/>
          <a:ln/>
          <a:extLst>
            <a:ext uri="{909E8E84-426E-40DD-AFC4-6F175D3DCCD1}">
              <a14:hiddenFill xmlns:a14="http://schemas.microsoft.com/office/drawing/2010/main">
                <a:solidFill>
                  <a:srgbClr val="E4F5FF"/>
                </a:solidFill>
              </a14:hiddenFill>
            </a:ext>
          </a:extLst>
        </p:spPr>
        <p:txBody>
          <a:bodyPr>
            <a:normAutofit fontScale="85000" lnSpcReduction="20000"/>
          </a:bodyPr>
          <a:lstStyle/>
          <a:p>
            <a:pPr>
              <a:lnSpc>
                <a:spcPct val="80000"/>
              </a:lnSpc>
              <a:spcBef>
                <a:spcPct val="40000"/>
              </a:spcBef>
            </a:pPr>
            <a:r>
              <a:rPr lang="en-US" altLang="en-US" sz="2600" dirty="0"/>
              <a:t>Example:</a:t>
            </a:r>
          </a:p>
          <a:p>
            <a:pPr lvl="1">
              <a:lnSpc>
                <a:spcPct val="80000"/>
              </a:lnSpc>
              <a:spcBef>
                <a:spcPct val="40000"/>
              </a:spcBef>
            </a:pPr>
            <a:r>
              <a:rPr lang="en-US" altLang="en-US" sz="2400" dirty="0"/>
              <a:t>Express 32</a:t>
            </a:r>
            <a:r>
              <a:rPr lang="en-US" altLang="en-US" sz="2400" baseline="-25000" dirty="0"/>
              <a:t>10</a:t>
            </a:r>
            <a:r>
              <a:rPr lang="en-US" altLang="en-US" sz="2400" dirty="0"/>
              <a:t> in the simplified 14-bit floating-point model.</a:t>
            </a:r>
          </a:p>
          <a:p>
            <a:pPr>
              <a:lnSpc>
                <a:spcPct val="90000"/>
              </a:lnSpc>
              <a:spcBef>
                <a:spcPct val="40000"/>
              </a:spcBef>
            </a:pPr>
            <a:r>
              <a:rPr lang="en-US" altLang="en-US" sz="2400" dirty="0"/>
              <a:t>We know that 32 is 2</a:t>
            </a:r>
            <a:r>
              <a:rPr lang="en-US" altLang="en-US" sz="2400" baseline="30000" dirty="0"/>
              <a:t>5</a:t>
            </a:r>
            <a:r>
              <a:rPr lang="en-US" altLang="en-US" sz="2400" dirty="0"/>
              <a:t>. So in (binary) scientific notation 32 = 1.0 x 2</a:t>
            </a:r>
            <a:r>
              <a:rPr lang="en-US" altLang="en-US" sz="2400" baseline="30000" dirty="0"/>
              <a:t>5</a:t>
            </a:r>
            <a:r>
              <a:rPr lang="en-US" altLang="en-US" sz="2400" dirty="0"/>
              <a:t> = 0.1 x 2</a:t>
            </a:r>
            <a:r>
              <a:rPr lang="en-US" altLang="en-US" sz="2400" baseline="30000" dirty="0"/>
              <a:t>6</a:t>
            </a:r>
            <a:r>
              <a:rPr lang="en-US" altLang="en-US" sz="2400" dirty="0"/>
              <a:t>. </a:t>
            </a:r>
          </a:p>
          <a:p>
            <a:pPr lvl="1">
              <a:lnSpc>
                <a:spcPct val="90000"/>
              </a:lnSpc>
              <a:spcBef>
                <a:spcPct val="40000"/>
              </a:spcBef>
            </a:pPr>
            <a:r>
              <a:rPr lang="en-US" altLang="en-US" sz="2400" dirty="0"/>
              <a:t>In a moment, we’ll explain why we prefer the second notation versus the first.</a:t>
            </a:r>
            <a:endParaRPr lang="en-US" altLang="en-US" sz="2000" dirty="0"/>
          </a:p>
          <a:p>
            <a:pPr>
              <a:lnSpc>
                <a:spcPct val="90000"/>
              </a:lnSpc>
              <a:spcBef>
                <a:spcPct val="40000"/>
              </a:spcBef>
            </a:pPr>
            <a:r>
              <a:rPr lang="en-US" altLang="en-US" sz="2400" dirty="0"/>
              <a:t>Using this information, we put 110 (= 6</a:t>
            </a:r>
            <a:r>
              <a:rPr lang="en-US" altLang="en-US" sz="2400" baseline="-25000" dirty="0"/>
              <a:t>10</a:t>
            </a:r>
            <a:r>
              <a:rPr lang="en-US" altLang="en-US" sz="2400" dirty="0"/>
              <a:t>) in the exponent field and 1 in the significand as shown.</a:t>
            </a:r>
          </a:p>
        </p:txBody>
      </p:sp>
      <p:sp>
        <p:nvSpPr>
          <p:cNvPr id="7" name="Rectangle 8">
            <a:extLst>
              <a:ext uri="{FF2B5EF4-FFF2-40B4-BE49-F238E27FC236}">
                <a16:creationId xmlns:a16="http://schemas.microsoft.com/office/drawing/2014/main" id="{8B40052B-186B-D745-83C4-F29CF6335858}"/>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Floating-Point Representation – A Simple Model</a:t>
            </a:r>
          </a:p>
        </p:txBody>
      </p:sp>
      <p:pic>
        <p:nvPicPr>
          <p:cNvPr id="3" name="Picture 2" descr="Computer representation of a floating point number. The number representation consists of 3 fields. The first field is 1 bit wide and it contains 0. The second field is 5 bits wide and it contains 0 0 1 1 0. The third field is 8 bits wide and it contains 1 0 0 0 0 0 0 0. ">
            <a:extLst>
              <a:ext uri="{FF2B5EF4-FFF2-40B4-BE49-F238E27FC236}">
                <a16:creationId xmlns:a16="http://schemas.microsoft.com/office/drawing/2014/main" id="{27479CB0-95C4-4149-988F-2973165D02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4267200"/>
            <a:ext cx="6184900" cy="1244600"/>
          </a:xfrm>
          <a:prstGeom prst="rect">
            <a:avLst/>
          </a:prstGeom>
        </p:spPr>
      </p:pic>
      <p:sp>
        <p:nvSpPr>
          <p:cNvPr id="5" name="TextBox 4">
            <a:extLst>
              <a:ext uri="{FF2B5EF4-FFF2-40B4-BE49-F238E27FC236}">
                <a16:creationId xmlns:a16="http://schemas.microsoft.com/office/drawing/2014/main" id="{7A21E8FB-C52F-49DF-84BC-C987C1C10BFB}"/>
              </a:ext>
            </a:extLst>
          </p:cNvPr>
          <p:cNvSpPr txBox="1"/>
          <p:nvPr/>
        </p:nvSpPr>
        <p:spPr>
          <a:xfrm>
            <a:off x="3058128" y="5345951"/>
            <a:ext cx="561372" cy="297517"/>
          </a:xfrm>
          <a:prstGeom prst="rect">
            <a:avLst/>
          </a:prstGeom>
          <a:noFill/>
        </p:spPr>
        <p:txBody>
          <a:bodyPr wrap="none" rtlCol="0">
            <a:spAutoFit/>
          </a:bodyPr>
          <a:lstStyle/>
          <a:p>
            <a:r>
              <a:rPr lang="en-AU" u="none" dirty="0"/>
              <a:t>5 bits</a:t>
            </a:r>
          </a:p>
        </p:txBody>
      </p:sp>
      <p:sp>
        <p:nvSpPr>
          <p:cNvPr id="6" name="TextBox 5">
            <a:extLst>
              <a:ext uri="{FF2B5EF4-FFF2-40B4-BE49-F238E27FC236}">
                <a16:creationId xmlns:a16="http://schemas.microsoft.com/office/drawing/2014/main" id="{1FB9E338-3214-4684-B04B-03285BBB3D73}"/>
              </a:ext>
            </a:extLst>
          </p:cNvPr>
          <p:cNvSpPr txBox="1"/>
          <p:nvPr/>
        </p:nvSpPr>
        <p:spPr>
          <a:xfrm>
            <a:off x="1753272" y="5345952"/>
            <a:ext cx="494046" cy="297517"/>
          </a:xfrm>
          <a:prstGeom prst="rect">
            <a:avLst/>
          </a:prstGeom>
          <a:noFill/>
        </p:spPr>
        <p:txBody>
          <a:bodyPr wrap="none" rtlCol="0">
            <a:spAutoFit/>
          </a:bodyPr>
          <a:lstStyle/>
          <a:p>
            <a:r>
              <a:rPr lang="en-AU" u="none" dirty="0"/>
              <a:t>1 bit</a:t>
            </a:r>
          </a:p>
        </p:txBody>
      </p:sp>
      <p:sp>
        <p:nvSpPr>
          <p:cNvPr id="8" name="TextBox 7">
            <a:extLst>
              <a:ext uri="{FF2B5EF4-FFF2-40B4-BE49-F238E27FC236}">
                <a16:creationId xmlns:a16="http://schemas.microsoft.com/office/drawing/2014/main" id="{4B4977A5-ACF6-40FB-B0F0-E4EC52AE0517}"/>
              </a:ext>
            </a:extLst>
          </p:cNvPr>
          <p:cNvSpPr txBox="1"/>
          <p:nvPr/>
        </p:nvSpPr>
        <p:spPr>
          <a:xfrm>
            <a:off x="5715000" y="5334000"/>
            <a:ext cx="561372" cy="297517"/>
          </a:xfrm>
          <a:prstGeom prst="rect">
            <a:avLst/>
          </a:prstGeom>
          <a:noFill/>
        </p:spPr>
        <p:txBody>
          <a:bodyPr wrap="none" rtlCol="0">
            <a:spAutoFit/>
          </a:bodyPr>
          <a:lstStyle/>
          <a:p>
            <a:r>
              <a:rPr lang="en-AU" u="none" dirty="0"/>
              <a:t>8 bits</a:t>
            </a:r>
          </a:p>
        </p:txBody>
      </p:sp>
    </p:spTree>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41" name="Rectangle 9"/>
          <p:cNvSpPr>
            <a:spLocks noGrp="1" noChangeArrowheads="1"/>
          </p:cNvSpPr>
          <p:nvPr>
            <p:ph type="title"/>
          </p:nvPr>
        </p:nvSpPr>
        <p:spPr/>
        <p:txBody>
          <a:bodyPr>
            <a:normAutofit fontScale="90000"/>
          </a:bodyPr>
          <a:lstStyle/>
          <a:p>
            <a:r>
              <a:rPr lang="en-US" altLang="en-US" dirty="0"/>
              <a:t>Floating-Point Representation – A Simple Model</a:t>
            </a:r>
          </a:p>
        </p:txBody>
      </p:sp>
      <p:sp>
        <p:nvSpPr>
          <p:cNvPr id="248835" name="Rectangle 3"/>
          <p:cNvSpPr>
            <a:spLocks noGrp="1" noChangeArrowheads="1"/>
          </p:cNvSpPr>
          <p:nvPr>
            <p:ph idx="1"/>
          </p:nvPr>
        </p:nvSpPr>
        <p:spPr>
          <a:xfrm>
            <a:off x="685800" y="1828800"/>
            <a:ext cx="4038600" cy="4114800"/>
          </a:xfrm>
        </p:spPr>
        <p:txBody>
          <a:bodyPr>
            <a:normAutofit fontScale="85000" lnSpcReduction="20000"/>
          </a:bodyPr>
          <a:lstStyle/>
          <a:p>
            <a:r>
              <a:rPr lang="en-US" altLang="en-US" dirty="0"/>
              <a:t>The illustrations shown at the right </a:t>
            </a:r>
            <a:r>
              <a:rPr lang="en-US" altLang="en-US" u="sng" dirty="0"/>
              <a:t>are all equivalent representations for 32 using our simplified model.</a:t>
            </a:r>
          </a:p>
          <a:p>
            <a:r>
              <a:rPr lang="en-US" altLang="en-US" dirty="0"/>
              <a:t>Not only do these synonymous representations waste space, but they can also cause confusion.</a:t>
            </a:r>
          </a:p>
          <a:p>
            <a:pPr lvl="1"/>
            <a:endParaRPr lang="en-US" altLang="en-US" dirty="0"/>
          </a:p>
        </p:txBody>
      </p:sp>
      <p:pic>
        <p:nvPicPr>
          <p:cNvPr id="3" name="Picture 2" descr="Computer representations of 4 floating point numbers. The representations consist of 3 fields each. The first field is 1 bit wide. The second field is 5 bits wide and the third field is 8 bits wide. The representation of the first number is as follows. Field 1: 0. Field 2: 0 0 1 1 0. Field 3: 1 0 0 0 0 0 0 0. The representation of the second number is as follows. Field 1: 0. Field 2: 0 0 1 1 1. Field 3: 0 1 0 0 0 0 0 0. The representation of the third number is as follows. Field 1: 0. Field 2: 0 1 0 0 0. Field 3: 0 0 1 0 0 0 0 0. The representation of the fourth number is as follows. Field 1: 0. Field 2: 0 1 0 0 1. Field 3: 0 0 0 1 0 0 0 0. ">
            <a:extLst>
              <a:ext uri="{FF2B5EF4-FFF2-40B4-BE49-F238E27FC236}">
                <a16:creationId xmlns:a16="http://schemas.microsoft.com/office/drawing/2014/main" id="{58979E8E-EA72-C542-8A02-1C03FF6ABD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1828800"/>
            <a:ext cx="3848510" cy="29337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5" name="Rectangle 7"/>
          <p:cNvSpPr>
            <a:spLocks noGrp="1" noChangeArrowheads="1"/>
          </p:cNvSpPr>
          <p:nvPr>
            <p:ph type="title"/>
          </p:nvPr>
        </p:nvSpPr>
        <p:spPr/>
        <p:txBody>
          <a:bodyPr>
            <a:normAutofit fontScale="90000"/>
          </a:bodyPr>
          <a:lstStyle/>
          <a:p>
            <a:r>
              <a:rPr lang="en-US" altLang="en-US" dirty="0"/>
              <a:t>Floating-Point Representation – A Simple Model</a:t>
            </a:r>
          </a:p>
        </p:txBody>
      </p:sp>
      <p:sp>
        <p:nvSpPr>
          <p:cNvPr id="252930" name="Rectangle 2"/>
          <p:cNvSpPr>
            <a:spLocks noGrp="1" noChangeArrowheads="1"/>
          </p:cNvSpPr>
          <p:nvPr>
            <p:ph idx="1"/>
          </p:nvPr>
        </p:nvSpPr>
        <p:spPr>
          <a:xfrm>
            <a:off x="685800" y="1828800"/>
            <a:ext cx="7772400" cy="1981200"/>
          </a:xfrm>
        </p:spPr>
        <p:txBody>
          <a:bodyPr>
            <a:normAutofit fontScale="92500" lnSpcReduction="20000"/>
          </a:bodyPr>
          <a:lstStyle/>
          <a:p>
            <a:r>
              <a:rPr lang="en-US" altLang="en-US" dirty="0"/>
              <a:t>Another problem with our system is that we have made no allowances for negative exponents. We have no way to express 0.5 (= 2</a:t>
            </a:r>
            <a:r>
              <a:rPr lang="en-US" altLang="en-US" baseline="30000" dirty="0"/>
              <a:t>-1</a:t>
            </a:r>
            <a:r>
              <a:rPr lang="en-US" altLang="en-US" dirty="0"/>
              <a:t>)! (Notice that there is no sign in the exponent field.)</a:t>
            </a:r>
          </a:p>
        </p:txBody>
      </p:sp>
      <p:sp>
        <p:nvSpPr>
          <p:cNvPr id="252933" name="Rectangle 5"/>
          <p:cNvSpPr>
            <a:spLocks noChangeArrowheads="1"/>
          </p:cNvSpPr>
          <p:nvPr/>
        </p:nvSpPr>
        <p:spPr bwMode="auto">
          <a:xfrm>
            <a:off x="685800" y="5486400"/>
            <a:ext cx="7315200" cy="838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u="none" baseline="0" dirty="0">
                <a:solidFill>
                  <a:srgbClr val="000000"/>
                </a:solidFill>
                <a:latin typeface="+mj-lt"/>
              </a:rPr>
              <a:t>    All of these problems can be fixed with no changes to our basic model.</a:t>
            </a:r>
            <a:endParaRPr lang="en-US" altLang="en-US" sz="2600" u="none" baseline="0" dirty="0">
              <a:solidFill>
                <a:srgbClr val="000000"/>
              </a:solidFill>
              <a:latin typeface="+mj-lt"/>
            </a:endParaRPr>
          </a:p>
        </p:txBody>
      </p:sp>
      <p:pic>
        <p:nvPicPr>
          <p:cNvPr id="3" name="Picture 2" descr="Computer representation of a floating point number. The number representation consists of 3 fields. The first field is marked sign. The second field is marked exponent. The third field is marked significand. ">
            <a:extLst>
              <a:ext uri="{FF2B5EF4-FFF2-40B4-BE49-F238E27FC236}">
                <a16:creationId xmlns:a16="http://schemas.microsoft.com/office/drawing/2014/main" id="{969458DA-7AE2-3F47-B593-6B57276B97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4038600"/>
            <a:ext cx="5118100" cy="1391019"/>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idx="1"/>
          </p:nvPr>
        </p:nvSpPr>
        <p:spPr>
          <a:noFill/>
          <a:ln/>
          <a:extLst>
            <a:ext uri="{909E8E84-426E-40DD-AFC4-6F175D3DCCD1}">
              <a14:hiddenFill xmlns:a14="http://schemas.microsoft.com/office/drawing/2010/main">
                <a:solidFill>
                  <a:srgbClr val="E4F5FF"/>
                </a:solidFill>
              </a14:hiddenFill>
            </a:ext>
            <a:ext uri="{91240B29-F687-4F45-9708-019B960494DF}">
              <a14:hiddenLine xmlns:a14="http://schemas.microsoft.com/office/drawing/2010/main" w="9525" cap="flat" cmpd="sng">
                <a:solidFill>
                  <a:schemeClr val="tx1"/>
                </a:solidFill>
                <a:prstDash val="solid"/>
                <a:miter lim="800000"/>
                <a:headEnd/>
                <a:tailEnd/>
              </a14:hiddenLine>
            </a:ext>
          </a:extLst>
        </p:spPr>
        <p:txBody>
          <a:bodyPr>
            <a:normAutofit lnSpcReduction="10000"/>
          </a:bodyPr>
          <a:lstStyle/>
          <a:p>
            <a:r>
              <a:rPr lang="en-US" altLang="en-US" sz="2600" dirty="0">
                <a:solidFill>
                  <a:srgbClr val="000000"/>
                </a:solidFill>
              </a:rPr>
              <a:t>To resolve the problem of synonymous forms, we establish a rule that the first digit of the significand must be 1, with no ones to the left of the radix point.  </a:t>
            </a:r>
          </a:p>
          <a:p>
            <a:r>
              <a:rPr lang="en-US" altLang="en-US" sz="2600" dirty="0">
                <a:solidFill>
                  <a:srgbClr val="000000"/>
                </a:solidFill>
              </a:rPr>
              <a:t>This process, called </a:t>
            </a:r>
            <a:r>
              <a:rPr lang="en-US" altLang="en-US" sz="2600" i="1" dirty="0">
                <a:solidFill>
                  <a:srgbClr val="00B050"/>
                </a:solidFill>
              </a:rPr>
              <a:t>normalization</a:t>
            </a:r>
            <a:r>
              <a:rPr lang="en-US" altLang="en-US" sz="2600" dirty="0">
                <a:solidFill>
                  <a:srgbClr val="000000"/>
                </a:solidFill>
              </a:rPr>
              <a:t>, results in a unique pattern for each floating-point number.</a:t>
            </a:r>
            <a:endParaRPr lang="en-US" altLang="en-US" sz="2300" dirty="0">
              <a:solidFill>
                <a:srgbClr val="000000"/>
              </a:solidFill>
            </a:endParaRPr>
          </a:p>
          <a:p>
            <a:pPr lvl="1"/>
            <a:r>
              <a:rPr lang="en-US" altLang="en-US" dirty="0">
                <a:solidFill>
                  <a:srgbClr val="000000"/>
                </a:solidFill>
              </a:rPr>
              <a:t>In our simple model, all significands must have the form 0.1xxxxxxxx</a:t>
            </a:r>
          </a:p>
          <a:p>
            <a:pPr lvl="1"/>
            <a:r>
              <a:rPr lang="en-US" altLang="en-US" dirty="0">
                <a:solidFill>
                  <a:srgbClr val="000000"/>
                </a:solidFill>
              </a:rPr>
              <a:t>For example, 4.5 = 100.1 x 2</a:t>
            </a:r>
            <a:r>
              <a:rPr lang="en-US" altLang="en-US" baseline="30000" dirty="0">
                <a:solidFill>
                  <a:srgbClr val="000000"/>
                </a:solidFill>
              </a:rPr>
              <a:t>0</a:t>
            </a:r>
            <a:r>
              <a:rPr lang="en-US" altLang="en-US" dirty="0">
                <a:solidFill>
                  <a:srgbClr val="000000"/>
                </a:solidFill>
              </a:rPr>
              <a:t> = 1.001 x 2</a:t>
            </a:r>
            <a:r>
              <a:rPr lang="en-US" altLang="en-US" baseline="30000" dirty="0">
                <a:solidFill>
                  <a:srgbClr val="000000"/>
                </a:solidFill>
              </a:rPr>
              <a:t>2</a:t>
            </a:r>
            <a:r>
              <a:rPr lang="en-US" altLang="en-US" dirty="0">
                <a:solidFill>
                  <a:srgbClr val="000000"/>
                </a:solidFill>
              </a:rPr>
              <a:t> = 0.1001 x 2</a:t>
            </a:r>
            <a:r>
              <a:rPr lang="en-US" altLang="en-US" baseline="30000" dirty="0">
                <a:solidFill>
                  <a:srgbClr val="000000"/>
                </a:solidFill>
              </a:rPr>
              <a:t>3</a:t>
            </a:r>
            <a:r>
              <a:rPr lang="en-US" altLang="en-US" dirty="0">
                <a:solidFill>
                  <a:srgbClr val="000000"/>
                </a:solidFill>
              </a:rPr>
              <a:t>. The last expression is correctly normalized.</a:t>
            </a:r>
          </a:p>
          <a:p>
            <a:endParaRPr lang="en-US" altLang="en-US" sz="2300" dirty="0">
              <a:solidFill>
                <a:srgbClr val="000000"/>
              </a:solidFill>
            </a:endParaRPr>
          </a:p>
          <a:p>
            <a:pPr lvl="1">
              <a:spcBef>
                <a:spcPct val="40000"/>
              </a:spcBef>
              <a:buFontTx/>
              <a:buNone/>
            </a:pPr>
            <a:endParaRPr lang="en-US" altLang="en-US" sz="2200" baseline="-25000" dirty="0">
              <a:solidFill>
                <a:srgbClr val="000000"/>
              </a:solidFill>
            </a:endParaRPr>
          </a:p>
        </p:txBody>
      </p:sp>
      <p:sp>
        <p:nvSpPr>
          <p:cNvPr id="250884" name="Rectangle 4"/>
          <p:cNvSpPr>
            <a:spLocks noChangeArrowheads="1"/>
          </p:cNvSpPr>
          <p:nvPr/>
        </p:nvSpPr>
        <p:spPr bwMode="auto">
          <a:xfrm>
            <a:off x="609600" y="5867400"/>
            <a:ext cx="8077200" cy="533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u="none" baseline="0" dirty="0">
                <a:solidFill>
                  <a:srgbClr val="000000"/>
                </a:solidFill>
                <a:latin typeface="+mj-lt"/>
              </a:rPr>
              <a:t>    In our simple instructional model, we use no implied bits.</a:t>
            </a:r>
          </a:p>
        </p:txBody>
      </p:sp>
      <p:sp>
        <p:nvSpPr>
          <p:cNvPr id="7" name="Rectangle 8">
            <a:extLst>
              <a:ext uri="{FF2B5EF4-FFF2-40B4-BE49-F238E27FC236}">
                <a16:creationId xmlns:a16="http://schemas.microsoft.com/office/drawing/2014/main" id="{831E0AF9-17BD-2849-8A24-0838C7ED1E9A}"/>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Floating-Point Representation – A Simple Model</a:t>
            </a:r>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1026"/>
          <p:cNvSpPr>
            <a:spLocks noGrp="1" noChangeArrowheads="1"/>
          </p:cNvSpPr>
          <p:nvPr>
            <p:ph type="title"/>
          </p:nvPr>
        </p:nvSpPr>
        <p:spPr/>
        <p:txBody>
          <a:bodyPr>
            <a:normAutofit/>
          </a:bodyPr>
          <a:lstStyle/>
          <a:p>
            <a:r>
              <a:rPr lang="en-US" altLang="en-US" dirty="0"/>
              <a:t>Data Representation</a:t>
            </a:r>
          </a:p>
        </p:txBody>
      </p:sp>
      <p:sp>
        <p:nvSpPr>
          <p:cNvPr id="181251" name="Rectangle 1027"/>
          <p:cNvSpPr>
            <a:spLocks noGrp="1" noChangeArrowheads="1"/>
          </p:cNvSpPr>
          <p:nvPr>
            <p:ph idx="1"/>
          </p:nvPr>
        </p:nvSpPr>
        <p:spPr>
          <a:xfrm>
            <a:off x="838200" y="1600201"/>
            <a:ext cx="7238998" cy="1311276"/>
          </a:xfrm>
        </p:spPr>
        <p:txBody>
          <a:bodyPr>
            <a:normAutofit fontScale="70000" lnSpcReduction="20000"/>
          </a:bodyPr>
          <a:lstStyle/>
          <a:p>
            <a:r>
              <a:rPr lang="en-US" altLang="en-US" dirty="0"/>
              <a:t>Binary numbers can be stored in two different formats:</a:t>
            </a:r>
          </a:p>
          <a:p>
            <a:pPr lvl="1"/>
            <a:r>
              <a:rPr lang="en-US" altLang="en-US" dirty="0"/>
              <a:t>Unsigned numbers (coved in part 1 of this chapter)</a:t>
            </a:r>
          </a:p>
          <a:p>
            <a:pPr lvl="1"/>
            <a:r>
              <a:rPr lang="en-US" altLang="en-US" dirty="0"/>
              <a:t>Signed numbers (Today chapter)</a:t>
            </a:r>
          </a:p>
        </p:txBody>
      </p:sp>
      <p:grpSp>
        <p:nvGrpSpPr>
          <p:cNvPr id="29" name="Group 28">
            <a:extLst>
              <a:ext uri="{FF2B5EF4-FFF2-40B4-BE49-F238E27FC236}">
                <a16:creationId xmlns:a16="http://schemas.microsoft.com/office/drawing/2014/main" id="{DA0520B3-B5C0-4C90-A712-23B51810AACB}"/>
              </a:ext>
            </a:extLst>
          </p:cNvPr>
          <p:cNvGrpSpPr/>
          <p:nvPr/>
        </p:nvGrpSpPr>
        <p:grpSpPr>
          <a:xfrm>
            <a:off x="1544672" y="2667000"/>
            <a:ext cx="6532528" cy="3505200"/>
            <a:chOff x="1544672" y="2895600"/>
            <a:chExt cx="6532528" cy="3276600"/>
          </a:xfrm>
        </p:grpSpPr>
        <p:grpSp>
          <p:nvGrpSpPr>
            <p:cNvPr id="30" name="Group 29">
              <a:extLst>
                <a:ext uri="{FF2B5EF4-FFF2-40B4-BE49-F238E27FC236}">
                  <a16:creationId xmlns:a16="http://schemas.microsoft.com/office/drawing/2014/main" id="{F8DFCFB8-7261-49B1-8646-7A64A8762865}"/>
                </a:ext>
              </a:extLst>
            </p:cNvPr>
            <p:cNvGrpSpPr/>
            <p:nvPr/>
          </p:nvGrpSpPr>
          <p:grpSpPr>
            <a:xfrm>
              <a:off x="1544672" y="2895600"/>
              <a:ext cx="6532528" cy="3276600"/>
              <a:chOff x="1544672" y="2895600"/>
              <a:chExt cx="6532528" cy="3276600"/>
            </a:xfrm>
          </p:grpSpPr>
          <p:sp>
            <p:nvSpPr>
              <p:cNvPr id="32" name="Text Box 5">
                <a:extLst>
                  <a:ext uri="{FF2B5EF4-FFF2-40B4-BE49-F238E27FC236}">
                    <a16:creationId xmlns:a16="http://schemas.microsoft.com/office/drawing/2014/main" id="{267ABB6D-5A0B-4BBA-89E0-50DF5E0B42B1}"/>
                  </a:ext>
                </a:extLst>
              </p:cNvPr>
              <p:cNvSpPr txBox="1">
                <a:spLocks noChangeArrowheads="1"/>
              </p:cNvSpPr>
              <p:nvPr/>
            </p:nvSpPr>
            <p:spPr bwMode="auto">
              <a:xfrm>
                <a:off x="2971800" y="2895600"/>
                <a:ext cx="2015163" cy="376238"/>
              </a:xfrm>
              <a:prstGeom prst="rect">
                <a:avLst/>
              </a:prstGeom>
              <a:solidFill>
                <a:srgbClr val="FFFFFF"/>
              </a:solidFill>
              <a:ln w="19050">
                <a:solidFill>
                  <a:srgbClr val="000000"/>
                </a:solidFill>
                <a:miter lim="800000"/>
                <a:headEnd/>
                <a:tailEnd/>
              </a:ln>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ts val="0"/>
                  </a:spcBef>
                  <a:buFontTx/>
                  <a:buNone/>
                </a:pPr>
                <a:r>
                  <a:rPr lang="en-US" altLang="en-US" sz="2400" u="none" dirty="0"/>
                  <a:t>Binary representation</a:t>
                </a:r>
              </a:p>
            </p:txBody>
          </p:sp>
          <p:sp>
            <p:nvSpPr>
              <p:cNvPr id="33" name="Text Box 6">
                <a:extLst>
                  <a:ext uri="{FF2B5EF4-FFF2-40B4-BE49-F238E27FC236}">
                    <a16:creationId xmlns:a16="http://schemas.microsoft.com/office/drawing/2014/main" id="{591E0BFB-D800-42FE-A0F7-E3F0E8D056BC}"/>
                  </a:ext>
                </a:extLst>
              </p:cNvPr>
              <p:cNvSpPr txBox="1">
                <a:spLocks noChangeArrowheads="1"/>
              </p:cNvSpPr>
              <p:nvPr/>
            </p:nvSpPr>
            <p:spPr bwMode="auto">
              <a:xfrm>
                <a:off x="1544672" y="3862145"/>
                <a:ext cx="1115171" cy="374650"/>
              </a:xfrm>
              <a:prstGeom prst="rect">
                <a:avLst/>
              </a:prstGeom>
              <a:solidFill>
                <a:srgbClr val="FFFFFF"/>
              </a:solidFill>
              <a:ln w="19050">
                <a:solidFill>
                  <a:srgbClr val="000000"/>
                </a:solidFill>
                <a:miter lim="800000"/>
                <a:headEnd/>
                <a:tailEnd/>
              </a:ln>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ts val="600"/>
                  </a:spcBef>
                  <a:buFontTx/>
                  <a:buNone/>
                </a:pPr>
                <a:r>
                  <a:rPr lang="en-US" altLang="en-US" sz="2400" u="none" dirty="0"/>
                  <a:t>Unsigned</a:t>
                </a:r>
              </a:p>
            </p:txBody>
          </p:sp>
          <p:sp>
            <p:nvSpPr>
              <p:cNvPr id="34" name="Text Box 7">
                <a:extLst>
                  <a:ext uri="{FF2B5EF4-FFF2-40B4-BE49-F238E27FC236}">
                    <a16:creationId xmlns:a16="http://schemas.microsoft.com/office/drawing/2014/main" id="{1F26F075-BB52-4ED2-95FA-7C606E506ACD}"/>
                  </a:ext>
                </a:extLst>
              </p:cNvPr>
              <p:cNvSpPr txBox="1">
                <a:spLocks noChangeArrowheads="1"/>
              </p:cNvSpPr>
              <p:nvPr/>
            </p:nvSpPr>
            <p:spPr bwMode="auto">
              <a:xfrm>
                <a:off x="5008899" y="3897313"/>
                <a:ext cx="1115171" cy="374650"/>
              </a:xfrm>
              <a:prstGeom prst="rect">
                <a:avLst/>
              </a:prstGeom>
              <a:solidFill>
                <a:srgbClr val="FFCCCC"/>
              </a:solidFill>
              <a:ln w="19050">
                <a:solidFill>
                  <a:srgbClr val="000000"/>
                </a:solidFill>
                <a:miter lim="800000"/>
                <a:headEnd/>
                <a:tailEnd/>
              </a:ln>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15000"/>
                  </a:spcBef>
                  <a:buFontTx/>
                  <a:buNone/>
                </a:pPr>
                <a:r>
                  <a:rPr lang="en-US" altLang="en-US" sz="2400" u="none" dirty="0"/>
                  <a:t>Signed</a:t>
                </a:r>
              </a:p>
            </p:txBody>
          </p:sp>
          <p:sp>
            <p:nvSpPr>
              <p:cNvPr id="35" name="Text Box 8">
                <a:extLst>
                  <a:ext uri="{FF2B5EF4-FFF2-40B4-BE49-F238E27FC236}">
                    <a16:creationId xmlns:a16="http://schemas.microsoft.com/office/drawing/2014/main" id="{8B2C7A19-EE2C-450E-B27D-75A783918B83}"/>
                  </a:ext>
                </a:extLst>
              </p:cNvPr>
              <p:cNvSpPr txBox="1">
                <a:spLocks noChangeArrowheads="1"/>
              </p:cNvSpPr>
              <p:nvPr/>
            </p:nvSpPr>
            <p:spPr bwMode="auto">
              <a:xfrm>
                <a:off x="2710247" y="5672137"/>
                <a:ext cx="1200559" cy="500063"/>
              </a:xfrm>
              <a:prstGeom prst="rect">
                <a:avLst/>
              </a:prstGeom>
              <a:solidFill>
                <a:schemeClr val="accent2">
                  <a:lumMod val="20000"/>
                  <a:lumOff val="80000"/>
                </a:schemeClr>
              </a:solidFill>
              <a:ln w="19050">
                <a:solidFill>
                  <a:srgbClr val="000000"/>
                </a:solidFill>
                <a:miter lim="800000"/>
                <a:headEnd/>
                <a:tailEnd/>
              </a:ln>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15000"/>
                  </a:spcBef>
                  <a:buFontTx/>
                  <a:buNone/>
                </a:pPr>
                <a:r>
                  <a:rPr lang="en-US" altLang="en-US" sz="2400" u="none" dirty="0"/>
                  <a:t>Signed magnitude</a:t>
                </a:r>
              </a:p>
            </p:txBody>
          </p:sp>
          <p:sp>
            <p:nvSpPr>
              <p:cNvPr id="36" name="Text Box 9">
                <a:extLst>
                  <a:ext uri="{FF2B5EF4-FFF2-40B4-BE49-F238E27FC236}">
                    <a16:creationId xmlns:a16="http://schemas.microsoft.com/office/drawing/2014/main" id="{8EBC8D1A-4DAA-44E5-BBAA-8C5FC00DAF05}"/>
                  </a:ext>
                </a:extLst>
              </p:cNvPr>
              <p:cNvSpPr txBox="1">
                <a:spLocks noChangeArrowheads="1"/>
              </p:cNvSpPr>
              <p:nvPr/>
            </p:nvSpPr>
            <p:spPr bwMode="auto">
              <a:xfrm>
                <a:off x="4114800" y="5670550"/>
                <a:ext cx="1200559" cy="501650"/>
              </a:xfrm>
              <a:prstGeom prst="rect">
                <a:avLst/>
              </a:prstGeom>
              <a:solidFill>
                <a:schemeClr val="accent2">
                  <a:lumMod val="20000"/>
                  <a:lumOff val="80000"/>
                </a:schemeClr>
              </a:solidFill>
              <a:ln w="19050">
                <a:solidFill>
                  <a:srgbClr val="000000"/>
                </a:solidFill>
                <a:miter lim="800000"/>
                <a:headEnd/>
                <a:tailEnd/>
              </a:ln>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15000"/>
                  </a:spcBef>
                  <a:buFontTx/>
                  <a:buNone/>
                </a:pPr>
                <a:r>
                  <a:rPr lang="en-US" altLang="en-US" sz="2400" u="none" dirty="0"/>
                  <a:t>One's complement</a:t>
                </a:r>
              </a:p>
            </p:txBody>
          </p:sp>
          <p:sp>
            <p:nvSpPr>
              <p:cNvPr id="37" name="Text Box 10">
                <a:extLst>
                  <a:ext uri="{FF2B5EF4-FFF2-40B4-BE49-F238E27FC236}">
                    <a16:creationId xmlns:a16="http://schemas.microsoft.com/office/drawing/2014/main" id="{EA846ABA-3238-4458-87D5-41E0B129F774}"/>
                  </a:ext>
                </a:extLst>
              </p:cNvPr>
              <p:cNvSpPr txBox="1">
                <a:spLocks noChangeArrowheads="1"/>
              </p:cNvSpPr>
              <p:nvPr/>
            </p:nvSpPr>
            <p:spPr bwMode="auto">
              <a:xfrm>
                <a:off x="5486400" y="5670550"/>
                <a:ext cx="1200559" cy="501650"/>
              </a:xfrm>
              <a:prstGeom prst="rect">
                <a:avLst/>
              </a:prstGeom>
              <a:solidFill>
                <a:schemeClr val="accent2">
                  <a:lumMod val="20000"/>
                  <a:lumOff val="80000"/>
                </a:schemeClr>
              </a:solidFill>
              <a:ln w="19050">
                <a:solidFill>
                  <a:srgbClr val="000000"/>
                </a:solidFill>
                <a:miter lim="800000"/>
                <a:headEnd/>
                <a:tailEnd/>
              </a:ln>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15000"/>
                  </a:spcBef>
                  <a:buFontTx/>
                  <a:buNone/>
                </a:pPr>
                <a:r>
                  <a:rPr lang="en-US" altLang="en-US" sz="2400" u="none" dirty="0"/>
                  <a:t>Two's complement</a:t>
                </a:r>
              </a:p>
            </p:txBody>
          </p:sp>
          <p:sp>
            <p:nvSpPr>
              <p:cNvPr id="38" name="Line 11">
                <a:extLst>
                  <a:ext uri="{FF2B5EF4-FFF2-40B4-BE49-F238E27FC236}">
                    <a16:creationId xmlns:a16="http://schemas.microsoft.com/office/drawing/2014/main" id="{151680A4-104B-4EFF-8F3A-A7B68DF1E2CA}"/>
                  </a:ext>
                </a:extLst>
              </p:cNvPr>
              <p:cNvSpPr>
                <a:spLocks noChangeShapeType="1"/>
              </p:cNvSpPr>
              <p:nvPr/>
            </p:nvSpPr>
            <p:spPr bwMode="auto">
              <a:xfrm flipH="1">
                <a:off x="2064712" y="3646488"/>
                <a:ext cx="356410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39" name="Line 12">
                <a:extLst>
                  <a:ext uri="{FF2B5EF4-FFF2-40B4-BE49-F238E27FC236}">
                    <a16:creationId xmlns:a16="http://schemas.microsoft.com/office/drawing/2014/main" id="{39036EC7-A1AD-4D55-8BD7-F49FB34D42C4}"/>
                  </a:ext>
                </a:extLst>
              </p:cNvPr>
              <p:cNvSpPr>
                <a:spLocks noChangeShapeType="1"/>
              </p:cNvSpPr>
              <p:nvPr/>
            </p:nvSpPr>
            <p:spPr bwMode="auto">
              <a:xfrm>
                <a:off x="2064712" y="3646488"/>
                <a:ext cx="0" cy="250825"/>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AU"/>
              </a:p>
            </p:txBody>
          </p:sp>
          <p:sp>
            <p:nvSpPr>
              <p:cNvPr id="40" name="Line 13">
                <a:extLst>
                  <a:ext uri="{FF2B5EF4-FFF2-40B4-BE49-F238E27FC236}">
                    <a16:creationId xmlns:a16="http://schemas.microsoft.com/office/drawing/2014/main" id="{AB4F7DA9-FF7D-45E7-9709-EBB01A42F84A}"/>
                  </a:ext>
                </a:extLst>
              </p:cNvPr>
              <p:cNvSpPr>
                <a:spLocks noChangeShapeType="1"/>
              </p:cNvSpPr>
              <p:nvPr/>
            </p:nvSpPr>
            <p:spPr bwMode="auto">
              <a:xfrm>
                <a:off x="5628818" y="3646488"/>
                <a:ext cx="0" cy="250825"/>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AU"/>
              </a:p>
            </p:txBody>
          </p:sp>
          <p:sp>
            <p:nvSpPr>
              <p:cNvPr id="41" name="Line 14">
                <a:extLst>
                  <a:ext uri="{FF2B5EF4-FFF2-40B4-BE49-F238E27FC236}">
                    <a16:creationId xmlns:a16="http://schemas.microsoft.com/office/drawing/2014/main" id="{55E29B88-6CA4-4E23-A5F5-CAE5D61180DA}"/>
                  </a:ext>
                </a:extLst>
              </p:cNvPr>
              <p:cNvSpPr>
                <a:spLocks noChangeShapeType="1"/>
              </p:cNvSpPr>
              <p:nvPr/>
            </p:nvSpPr>
            <p:spPr bwMode="auto">
              <a:xfrm>
                <a:off x="6096000" y="5243512"/>
                <a:ext cx="0" cy="395288"/>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AU"/>
              </a:p>
            </p:txBody>
          </p:sp>
          <p:sp>
            <p:nvSpPr>
              <p:cNvPr id="42" name="Line 15">
                <a:extLst>
                  <a:ext uri="{FF2B5EF4-FFF2-40B4-BE49-F238E27FC236}">
                    <a16:creationId xmlns:a16="http://schemas.microsoft.com/office/drawing/2014/main" id="{26E4FD0F-D72B-4654-A06B-C3C11B4ADC8D}"/>
                  </a:ext>
                </a:extLst>
              </p:cNvPr>
              <p:cNvSpPr>
                <a:spLocks noChangeShapeType="1"/>
              </p:cNvSpPr>
              <p:nvPr/>
            </p:nvSpPr>
            <p:spPr bwMode="auto">
              <a:xfrm flipH="1">
                <a:off x="3301206" y="5257800"/>
                <a:ext cx="279479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3" name="Line 16">
                <a:extLst>
                  <a:ext uri="{FF2B5EF4-FFF2-40B4-BE49-F238E27FC236}">
                    <a16:creationId xmlns:a16="http://schemas.microsoft.com/office/drawing/2014/main" id="{A3E216EE-5EC7-40E3-8728-0DA2EA27FA1C}"/>
                  </a:ext>
                </a:extLst>
              </p:cNvPr>
              <p:cNvSpPr>
                <a:spLocks noChangeShapeType="1"/>
              </p:cNvSpPr>
              <p:nvPr/>
            </p:nvSpPr>
            <p:spPr bwMode="auto">
              <a:xfrm>
                <a:off x="3304550" y="5237162"/>
                <a:ext cx="0" cy="401638"/>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AU"/>
              </a:p>
            </p:txBody>
          </p:sp>
          <p:sp>
            <p:nvSpPr>
              <p:cNvPr id="44" name="Line 17">
                <a:extLst>
                  <a:ext uri="{FF2B5EF4-FFF2-40B4-BE49-F238E27FC236}">
                    <a16:creationId xmlns:a16="http://schemas.microsoft.com/office/drawing/2014/main" id="{BEB296FE-284F-473B-8485-64B0FD5D2D1F}"/>
                  </a:ext>
                </a:extLst>
              </p:cNvPr>
              <p:cNvSpPr>
                <a:spLocks noChangeShapeType="1"/>
              </p:cNvSpPr>
              <p:nvPr/>
            </p:nvSpPr>
            <p:spPr bwMode="auto">
              <a:xfrm>
                <a:off x="4724400" y="5257800"/>
                <a:ext cx="0" cy="395288"/>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AU"/>
              </a:p>
            </p:txBody>
          </p:sp>
          <p:sp>
            <p:nvSpPr>
              <p:cNvPr id="45" name="Line 18">
                <a:extLst>
                  <a:ext uri="{FF2B5EF4-FFF2-40B4-BE49-F238E27FC236}">
                    <a16:creationId xmlns:a16="http://schemas.microsoft.com/office/drawing/2014/main" id="{78572344-44A5-467A-8438-1EAC9D051A5D}"/>
                  </a:ext>
                </a:extLst>
              </p:cNvPr>
              <p:cNvSpPr>
                <a:spLocks noChangeShapeType="1"/>
              </p:cNvSpPr>
              <p:nvPr/>
            </p:nvSpPr>
            <p:spPr bwMode="auto">
              <a:xfrm>
                <a:off x="5628818" y="4271963"/>
                <a:ext cx="0" cy="250825"/>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AU"/>
              </a:p>
            </p:txBody>
          </p:sp>
          <p:sp>
            <p:nvSpPr>
              <p:cNvPr id="46" name="Line 19">
                <a:extLst>
                  <a:ext uri="{FF2B5EF4-FFF2-40B4-BE49-F238E27FC236}">
                    <a16:creationId xmlns:a16="http://schemas.microsoft.com/office/drawing/2014/main" id="{433409B7-EB5A-4E04-968F-AF81E6F1D480}"/>
                  </a:ext>
                </a:extLst>
              </p:cNvPr>
              <p:cNvSpPr>
                <a:spLocks noChangeShapeType="1"/>
              </p:cNvSpPr>
              <p:nvPr/>
            </p:nvSpPr>
            <p:spPr bwMode="auto">
              <a:xfrm>
                <a:off x="3962400" y="3271838"/>
                <a:ext cx="0" cy="37465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AU"/>
              </a:p>
            </p:txBody>
          </p:sp>
          <p:sp>
            <p:nvSpPr>
              <p:cNvPr id="47" name="Rectangle 46">
                <a:extLst>
                  <a:ext uri="{FF2B5EF4-FFF2-40B4-BE49-F238E27FC236}">
                    <a16:creationId xmlns:a16="http://schemas.microsoft.com/office/drawing/2014/main" id="{30D424AA-F323-45B6-A656-3858800FBDE4}"/>
                  </a:ext>
                </a:extLst>
              </p:cNvPr>
              <p:cNvSpPr/>
              <p:nvPr/>
            </p:nvSpPr>
            <p:spPr bwMode="auto">
              <a:xfrm>
                <a:off x="3886200" y="4731683"/>
                <a:ext cx="1371600" cy="297517"/>
              </a:xfrm>
              <a:prstGeom prst="rect">
                <a:avLst/>
              </a:prstGeom>
              <a:solidFill>
                <a:schemeClr val="accent2">
                  <a:lumMod val="40000"/>
                  <a:lumOff val="60000"/>
                </a:schemeClr>
              </a:solidFill>
              <a:ln w="3175">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15000"/>
                  </a:spcBef>
                  <a:spcAft>
                    <a:spcPct val="0"/>
                  </a:spcAft>
                  <a:buClrTx/>
                  <a:buSzTx/>
                  <a:buFontTx/>
                  <a:buNone/>
                  <a:tabLst/>
                </a:pPr>
                <a:r>
                  <a:rPr kumimoji="0" lang="en-AU" sz="2000" b="0" i="0" u="none" strike="noStrike" cap="none" normalizeH="0" baseline="30000" dirty="0">
                    <a:ln>
                      <a:noFill/>
                    </a:ln>
                    <a:solidFill>
                      <a:schemeClr val="tx1"/>
                    </a:solidFill>
                    <a:effectLst/>
                    <a:latin typeface="Times New Roman" pitchFamily="18" charset="0"/>
                  </a:rPr>
                  <a:t>Integer Number </a:t>
                </a:r>
              </a:p>
            </p:txBody>
          </p:sp>
          <p:sp>
            <p:nvSpPr>
              <p:cNvPr id="48" name="Rectangle 47">
                <a:extLst>
                  <a:ext uri="{FF2B5EF4-FFF2-40B4-BE49-F238E27FC236}">
                    <a16:creationId xmlns:a16="http://schemas.microsoft.com/office/drawing/2014/main" id="{D202B00F-05C5-4A4A-BF3B-859A2D35F0DD}"/>
                  </a:ext>
                </a:extLst>
              </p:cNvPr>
              <p:cNvSpPr/>
              <p:nvPr/>
            </p:nvSpPr>
            <p:spPr bwMode="auto">
              <a:xfrm>
                <a:off x="5715000" y="4724400"/>
                <a:ext cx="2362200" cy="297517"/>
              </a:xfrm>
              <a:prstGeom prst="rect">
                <a:avLst/>
              </a:prstGeom>
              <a:solidFill>
                <a:schemeClr val="accent1">
                  <a:lumMod val="40000"/>
                  <a:lumOff val="60000"/>
                </a:schemeClr>
              </a:solidFill>
              <a:ln w="3175">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15000"/>
                  </a:spcBef>
                  <a:spcAft>
                    <a:spcPct val="0"/>
                  </a:spcAft>
                  <a:buClrTx/>
                  <a:buSzTx/>
                  <a:buFontTx/>
                  <a:buNone/>
                  <a:tabLst/>
                </a:pPr>
                <a:r>
                  <a:rPr kumimoji="0" lang="en-AU" sz="2000" b="0" i="0" u="none" strike="noStrike" cap="none" normalizeH="0" baseline="30000" dirty="0">
                    <a:ln>
                      <a:noFill/>
                    </a:ln>
                    <a:solidFill>
                      <a:schemeClr val="tx1"/>
                    </a:solidFill>
                    <a:effectLst/>
                    <a:latin typeface="Times New Roman" pitchFamily="18" charset="0"/>
                  </a:rPr>
                  <a:t>Floating Point  Number </a:t>
                </a:r>
              </a:p>
            </p:txBody>
          </p:sp>
          <p:cxnSp>
            <p:nvCxnSpPr>
              <p:cNvPr id="49" name="Straight Connector 48">
                <a:extLst>
                  <a:ext uri="{FF2B5EF4-FFF2-40B4-BE49-F238E27FC236}">
                    <a16:creationId xmlns:a16="http://schemas.microsoft.com/office/drawing/2014/main" id="{1F013C8E-6195-4EFC-AB7E-34893CD74CC7}"/>
                  </a:ext>
                </a:extLst>
              </p:cNvPr>
              <p:cNvCxnSpPr/>
              <p:nvPr/>
            </p:nvCxnSpPr>
            <p:spPr bwMode="auto">
              <a:xfrm>
                <a:off x="4572000" y="4495800"/>
                <a:ext cx="2057400" cy="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50" name="Line 12">
                <a:extLst>
                  <a:ext uri="{FF2B5EF4-FFF2-40B4-BE49-F238E27FC236}">
                    <a16:creationId xmlns:a16="http://schemas.microsoft.com/office/drawing/2014/main" id="{CFB3EF08-655F-4B41-A5B5-0C41E57671A4}"/>
                  </a:ext>
                </a:extLst>
              </p:cNvPr>
              <p:cNvSpPr>
                <a:spLocks noChangeShapeType="1"/>
              </p:cNvSpPr>
              <p:nvPr/>
            </p:nvSpPr>
            <p:spPr bwMode="auto">
              <a:xfrm>
                <a:off x="4572000" y="4495800"/>
                <a:ext cx="0" cy="250825"/>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AU"/>
              </a:p>
            </p:txBody>
          </p:sp>
          <p:sp>
            <p:nvSpPr>
              <p:cNvPr id="51" name="Line 12">
                <a:extLst>
                  <a:ext uri="{FF2B5EF4-FFF2-40B4-BE49-F238E27FC236}">
                    <a16:creationId xmlns:a16="http://schemas.microsoft.com/office/drawing/2014/main" id="{72FB2B2B-AD64-48B6-B32C-309722D08085}"/>
                  </a:ext>
                </a:extLst>
              </p:cNvPr>
              <p:cNvSpPr>
                <a:spLocks noChangeShapeType="1"/>
              </p:cNvSpPr>
              <p:nvPr/>
            </p:nvSpPr>
            <p:spPr bwMode="auto">
              <a:xfrm>
                <a:off x="6629400" y="4495800"/>
                <a:ext cx="0" cy="250825"/>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AU"/>
              </a:p>
            </p:txBody>
          </p:sp>
          <p:sp>
            <p:nvSpPr>
              <p:cNvPr id="52" name="Text Box 10">
                <a:extLst>
                  <a:ext uri="{FF2B5EF4-FFF2-40B4-BE49-F238E27FC236}">
                    <a16:creationId xmlns:a16="http://schemas.microsoft.com/office/drawing/2014/main" id="{9ADB1BE0-6E25-4F58-AD8A-52354EFBC6A6}"/>
                  </a:ext>
                </a:extLst>
              </p:cNvPr>
              <p:cNvSpPr txBox="1">
                <a:spLocks noChangeArrowheads="1"/>
              </p:cNvSpPr>
              <p:nvPr/>
            </p:nvSpPr>
            <p:spPr bwMode="auto">
              <a:xfrm>
                <a:off x="6858000" y="5638800"/>
                <a:ext cx="1200559" cy="501650"/>
              </a:xfrm>
              <a:prstGeom prst="rect">
                <a:avLst/>
              </a:prstGeom>
              <a:solidFill>
                <a:schemeClr val="accent1">
                  <a:lumMod val="20000"/>
                  <a:lumOff val="80000"/>
                </a:schemeClr>
              </a:solidFill>
              <a:ln w="19050">
                <a:solidFill>
                  <a:srgbClr val="000000"/>
                </a:solidFill>
                <a:miter lim="800000"/>
                <a:headEnd/>
                <a:tailEnd/>
              </a:ln>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15000"/>
                  </a:spcBef>
                  <a:buFontTx/>
                  <a:buNone/>
                </a:pPr>
                <a:r>
                  <a:rPr lang="en-AU" sz="2400" u="none" dirty="0"/>
                  <a:t>IEEE-754 Format</a:t>
                </a:r>
                <a:endParaRPr lang="en-US" altLang="en-US" sz="2400" u="none" dirty="0"/>
              </a:p>
            </p:txBody>
          </p:sp>
          <p:sp>
            <p:nvSpPr>
              <p:cNvPr id="53" name="Line 14">
                <a:extLst>
                  <a:ext uri="{FF2B5EF4-FFF2-40B4-BE49-F238E27FC236}">
                    <a16:creationId xmlns:a16="http://schemas.microsoft.com/office/drawing/2014/main" id="{231A4DEC-4DAE-4DCE-9858-B13A5CBCFE64}"/>
                  </a:ext>
                </a:extLst>
              </p:cNvPr>
              <p:cNvSpPr>
                <a:spLocks noChangeShapeType="1"/>
              </p:cNvSpPr>
              <p:nvPr/>
            </p:nvSpPr>
            <p:spPr bwMode="auto">
              <a:xfrm>
                <a:off x="7391400" y="5029200"/>
                <a:ext cx="0" cy="60960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en-AU"/>
              </a:p>
            </p:txBody>
          </p:sp>
        </p:grpSp>
        <p:cxnSp>
          <p:nvCxnSpPr>
            <p:cNvPr id="31" name="Straight Arrow Connector 30">
              <a:extLst>
                <a:ext uri="{FF2B5EF4-FFF2-40B4-BE49-F238E27FC236}">
                  <a16:creationId xmlns:a16="http://schemas.microsoft.com/office/drawing/2014/main" id="{53A923C5-7550-4516-9764-F6BBB604A65A}"/>
                </a:ext>
              </a:extLst>
            </p:cNvPr>
            <p:cNvCxnSpPr>
              <a:stCxn id="47" idx="2"/>
            </p:cNvCxnSpPr>
            <p:nvPr/>
          </p:nvCxnSpPr>
          <p:spPr bwMode="auto">
            <a:xfrm>
              <a:off x="4572000" y="5029200"/>
              <a:ext cx="0" cy="228600"/>
            </a:xfrm>
            <a:prstGeom prst="straightConnector1">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idx="1"/>
          </p:nvPr>
        </p:nvSpPr>
        <p:spPr>
          <a:noFill/>
          <a:ln/>
          <a:extLst>
            <a:ext uri="{909E8E84-426E-40DD-AFC4-6F175D3DCCD1}">
              <a14:hiddenFill xmlns:a14="http://schemas.microsoft.com/office/drawing/2010/main">
                <a:solidFill>
                  <a:srgbClr val="E4F5FF"/>
                </a:solidFill>
              </a14:hiddenFill>
            </a:ex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r>
              <a:rPr lang="en-US" altLang="en-US" sz="2600" dirty="0"/>
              <a:t>To provide for negative exponents, we will use a </a:t>
            </a:r>
            <a:r>
              <a:rPr lang="en-US" altLang="en-US" sz="2600" i="1" dirty="0">
                <a:solidFill>
                  <a:srgbClr val="00B050"/>
                </a:solidFill>
              </a:rPr>
              <a:t>biased exponent</a:t>
            </a:r>
            <a:r>
              <a:rPr lang="en-US" altLang="en-US" sz="2600" dirty="0"/>
              <a:t>.</a:t>
            </a:r>
          </a:p>
          <a:p>
            <a:pPr lvl="1"/>
            <a:r>
              <a:rPr lang="en-US" altLang="en-US" dirty="0"/>
              <a:t>In our case, we have a 5-bit exponent.</a:t>
            </a:r>
          </a:p>
          <a:p>
            <a:pPr lvl="1"/>
            <a:r>
              <a:rPr lang="en-US" altLang="en-US" dirty="0"/>
              <a:t>2</a:t>
            </a:r>
            <a:r>
              <a:rPr lang="en-US" altLang="en-US" sz="2800" baseline="30000" dirty="0"/>
              <a:t>5-1</a:t>
            </a:r>
            <a:r>
              <a:rPr lang="en-US" altLang="en-US" dirty="0"/>
              <a:t> – 1 = 2</a:t>
            </a:r>
            <a:r>
              <a:rPr lang="en-US" altLang="en-US" sz="2800" baseline="30000" dirty="0"/>
              <a:t>4 </a:t>
            </a:r>
            <a:r>
              <a:rPr lang="en-US" altLang="en-US" dirty="0"/>
              <a:t>–</a:t>
            </a:r>
            <a:r>
              <a:rPr lang="en-US" altLang="en-US" sz="2000" dirty="0"/>
              <a:t> </a:t>
            </a:r>
            <a:r>
              <a:rPr lang="en-US" altLang="en-US" dirty="0"/>
              <a:t>1 = 15  </a:t>
            </a:r>
          </a:p>
          <a:p>
            <a:pPr lvl="1"/>
            <a:r>
              <a:rPr lang="en-US" altLang="en-US" dirty="0"/>
              <a:t>Thus will use 15 for our bias: our exponent will use </a:t>
            </a:r>
            <a:r>
              <a:rPr lang="en-US" altLang="en-US" i="1" dirty="0"/>
              <a:t>excess-15</a:t>
            </a:r>
            <a:r>
              <a:rPr lang="en-US" altLang="en-US" dirty="0"/>
              <a:t> representation.</a:t>
            </a:r>
          </a:p>
          <a:p>
            <a:r>
              <a:rPr lang="en-US" altLang="en-US" sz="2600" dirty="0"/>
              <a:t>In our model, exponent values less than 15 are negative, representing fractional numbers.</a:t>
            </a:r>
            <a:endParaRPr lang="en-US" altLang="en-US" sz="2600" baseline="-25000" dirty="0"/>
          </a:p>
        </p:txBody>
      </p:sp>
      <p:sp>
        <p:nvSpPr>
          <p:cNvPr id="6" name="Rectangle 8">
            <a:extLst>
              <a:ext uri="{FF2B5EF4-FFF2-40B4-BE49-F238E27FC236}">
                <a16:creationId xmlns:a16="http://schemas.microsoft.com/office/drawing/2014/main" id="{FF74B248-AB82-444F-8339-FE584E294F9D}"/>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Floating-Point Representation – A Simple Model</a:t>
            </a:r>
          </a:p>
        </p:txBody>
      </p:sp>
    </p:spTree>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Rectangle 3"/>
          <p:cNvSpPr>
            <a:spLocks noGrp="1" noChangeArrowheads="1"/>
          </p:cNvSpPr>
          <p:nvPr>
            <p:ph idx="1"/>
          </p:nvPr>
        </p:nvSpPr>
        <p:spPr>
          <a:noFill/>
          <a:ln/>
          <a:extLst>
            <a:ext uri="{909E8E84-426E-40DD-AFC4-6F175D3DCCD1}">
              <a14:hiddenFill xmlns:a14="http://schemas.microsoft.com/office/drawing/2010/main">
                <a:solidFill>
                  <a:srgbClr val="E4F5FF"/>
                </a:solidFill>
              </a14:hiddenFill>
            </a:ext>
          </a:extLst>
        </p:spPr>
        <p:txBody>
          <a:bodyPr/>
          <a:lstStyle/>
          <a:p>
            <a:pPr>
              <a:spcBef>
                <a:spcPct val="40000"/>
              </a:spcBef>
            </a:pPr>
            <a:r>
              <a:rPr lang="en-US" altLang="en-US" sz="2600" dirty="0"/>
              <a:t>Example:</a:t>
            </a:r>
          </a:p>
          <a:p>
            <a:pPr lvl="1">
              <a:spcBef>
                <a:spcPct val="40000"/>
              </a:spcBef>
            </a:pPr>
            <a:r>
              <a:rPr lang="en-US" altLang="en-US" sz="2400" dirty="0"/>
              <a:t>Express 32</a:t>
            </a:r>
            <a:r>
              <a:rPr lang="en-US" altLang="en-US" sz="2400" baseline="-25000" dirty="0"/>
              <a:t>10</a:t>
            </a:r>
            <a:r>
              <a:rPr lang="en-US" altLang="en-US" sz="2400" dirty="0"/>
              <a:t> in the revised 14-bit floating-point model.</a:t>
            </a:r>
          </a:p>
          <a:p>
            <a:pPr>
              <a:spcBef>
                <a:spcPct val="40000"/>
              </a:spcBef>
            </a:pPr>
            <a:r>
              <a:rPr lang="en-US" altLang="en-US" sz="2600" dirty="0"/>
              <a:t>We know that 32 = 1.0 x 2</a:t>
            </a:r>
            <a:r>
              <a:rPr lang="en-US" altLang="en-US" sz="2600" baseline="30000" dirty="0"/>
              <a:t>5</a:t>
            </a:r>
            <a:r>
              <a:rPr lang="en-US" altLang="en-US" sz="2600" dirty="0"/>
              <a:t> = 0.1 x 2</a:t>
            </a:r>
            <a:r>
              <a:rPr lang="en-US" altLang="en-US" sz="2600" baseline="30000" dirty="0"/>
              <a:t>6</a:t>
            </a:r>
            <a:r>
              <a:rPr lang="en-US" altLang="en-US" sz="2600" dirty="0"/>
              <a:t>.</a:t>
            </a:r>
          </a:p>
          <a:p>
            <a:pPr>
              <a:spcBef>
                <a:spcPct val="40000"/>
              </a:spcBef>
            </a:pPr>
            <a:r>
              <a:rPr lang="en-US" altLang="en-US" sz="2600" dirty="0"/>
              <a:t>To use our excess 15 biased exponent, we add 15 to 6, giving 21</a:t>
            </a:r>
            <a:r>
              <a:rPr lang="en-US" altLang="en-US" sz="2600" baseline="-25000" dirty="0"/>
              <a:t>10</a:t>
            </a:r>
            <a:r>
              <a:rPr lang="en-US" altLang="en-US" sz="2600" dirty="0"/>
              <a:t> (= 10101</a:t>
            </a:r>
            <a:r>
              <a:rPr lang="en-US" altLang="en-US" sz="2600" baseline="-25000" dirty="0"/>
              <a:t>2</a:t>
            </a:r>
            <a:r>
              <a:rPr lang="en-US" altLang="en-US" sz="2600" dirty="0"/>
              <a:t>). </a:t>
            </a:r>
          </a:p>
          <a:p>
            <a:pPr>
              <a:spcBef>
                <a:spcPct val="40000"/>
              </a:spcBef>
            </a:pPr>
            <a:r>
              <a:rPr lang="en-US" altLang="en-US" sz="2600" dirty="0"/>
              <a:t>So we have:</a:t>
            </a:r>
          </a:p>
        </p:txBody>
      </p:sp>
      <p:sp>
        <p:nvSpPr>
          <p:cNvPr id="7" name="Rectangle 8">
            <a:extLst>
              <a:ext uri="{FF2B5EF4-FFF2-40B4-BE49-F238E27FC236}">
                <a16:creationId xmlns:a16="http://schemas.microsoft.com/office/drawing/2014/main" id="{39B307D5-59AA-2B48-AC0A-6CC4C4477399}"/>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Floating-Point Representation – A Simple Model</a:t>
            </a:r>
          </a:p>
        </p:txBody>
      </p:sp>
      <p:pic>
        <p:nvPicPr>
          <p:cNvPr id="3" name="Picture 2" descr="Computer representation of a floating point number. The representation consists of 3 fields. The first field is 1 bit wide. The second field is 5 bits wide and the third field is 8 bits wide. The contents of the fields are as follows. Field 1: 0. Field 2: 1 0 1 0 1. Field 3: 1 0 0 0 0 0 0 0.">
            <a:extLst>
              <a:ext uri="{FF2B5EF4-FFF2-40B4-BE49-F238E27FC236}">
                <a16:creationId xmlns:a16="http://schemas.microsoft.com/office/drawing/2014/main" id="{2012E6A8-279E-9D4C-A483-C5F16076F2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4953000"/>
            <a:ext cx="6210300" cy="12573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3"/>
          <p:cNvSpPr>
            <a:spLocks noGrp="1" noChangeArrowheads="1"/>
          </p:cNvSpPr>
          <p:nvPr>
            <p:ph idx="1"/>
          </p:nvPr>
        </p:nvSpPr>
        <p:spPr>
          <a:noFill/>
          <a:ln/>
          <a:extLst>
            <a:ext uri="{909E8E84-426E-40DD-AFC4-6F175D3DCCD1}">
              <a14:hiddenFill xmlns:a14="http://schemas.microsoft.com/office/drawing/2010/main">
                <a:solidFill>
                  <a:srgbClr val="E4F5FF"/>
                </a:solidFill>
              </a14:hiddenFill>
            </a:ext>
          </a:extLst>
        </p:spPr>
        <p:txBody>
          <a:bodyPr/>
          <a:lstStyle/>
          <a:p>
            <a:pPr>
              <a:spcBef>
                <a:spcPct val="40000"/>
              </a:spcBef>
            </a:pPr>
            <a:r>
              <a:rPr lang="en-US" altLang="en-US" sz="2600" dirty="0"/>
              <a:t>Example:</a:t>
            </a:r>
          </a:p>
          <a:p>
            <a:pPr lvl="1"/>
            <a:r>
              <a:rPr lang="en-US" altLang="en-US" sz="2400" dirty="0"/>
              <a:t>Express 0.0625</a:t>
            </a:r>
            <a:r>
              <a:rPr lang="en-US" altLang="en-US" sz="2400" baseline="-25000" dirty="0"/>
              <a:t>10</a:t>
            </a:r>
            <a:r>
              <a:rPr lang="en-US" altLang="en-US" sz="2400" dirty="0"/>
              <a:t> in the revised 14-bit floating-point model.</a:t>
            </a:r>
          </a:p>
          <a:p>
            <a:r>
              <a:rPr lang="en-US" altLang="en-US" sz="2400" dirty="0"/>
              <a:t>We know that 0.0625 is 2</a:t>
            </a:r>
            <a:r>
              <a:rPr lang="en-US" altLang="en-US" sz="2400" baseline="30000" dirty="0"/>
              <a:t>-4</a:t>
            </a:r>
            <a:r>
              <a:rPr lang="en-US" altLang="en-US" sz="2400" dirty="0"/>
              <a:t>. So in (binary) scientific notation 0.0625 = 1.0 x 2</a:t>
            </a:r>
            <a:r>
              <a:rPr lang="en-US" altLang="en-US" sz="2400" baseline="30000" dirty="0"/>
              <a:t>-4</a:t>
            </a:r>
            <a:r>
              <a:rPr lang="en-US" altLang="en-US" sz="2400" dirty="0"/>
              <a:t> = 0.1 x 2</a:t>
            </a:r>
            <a:r>
              <a:rPr lang="en-US" altLang="en-US" sz="2400" baseline="30000" dirty="0"/>
              <a:t>-3</a:t>
            </a:r>
            <a:r>
              <a:rPr lang="en-US" altLang="en-US" sz="2400" dirty="0"/>
              <a:t>.</a:t>
            </a:r>
          </a:p>
          <a:p>
            <a:r>
              <a:rPr lang="en-US" altLang="en-US" sz="2400" dirty="0"/>
              <a:t>To use our excess 15 biased exponent, we add 15 to –3, giving 12</a:t>
            </a:r>
            <a:r>
              <a:rPr lang="en-US" altLang="en-US" sz="2400" baseline="-25000" dirty="0"/>
              <a:t>10</a:t>
            </a:r>
            <a:r>
              <a:rPr lang="en-US" altLang="en-US" sz="2400" dirty="0"/>
              <a:t> (= 01100</a:t>
            </a:r>
            <a:r>
              <a:rPr lang="en-US" altLang="en-US" sz="2400" baseline="-25000" dirty="0"/>
              <a:t>2</a:t>
            </a:r>
            <a:r>
              <a:rPr lang="en-US" altLang="en-US" sz="2400" dirty="0"/>
              <a:t>). </a:t>
            </a:r>
          </a:p>
        </p:txBody>
      </p:sp>
      <p:sp>
        <p:nvSpPr>
          <p:cNvPr id="7" name="Rectangle 8">
            <a:extLst>
              <a:ext uri="{FF2B5EF4-FFF2-40B4-BE49-F238E27FC236}">
                <a16:creationId xmlns:a16="http://schemas.microsoft.com/office/drawing/2014/main" id="{8739F4CA-E307-8E4B-9F88-7281ECFA29A1}"/>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Floating-Point Representation – A Simple Model</a:t>
            </a:r>
          </a:p>
        </p:txBody>
      </p:sp>
      <p:pic>
        <p:nvPicPr>
          <p:cNvPr id="3" name="Picture 2" descr="Computer representation of a floating point number. The representation consists of 3 fields. The first field is 1 bit wide. The second field is 5 bits wide and the third field is 8 bits wide. The contents of the fields are as follows. Field 1: 0. Field 2: 0 1 1 0 0. Field 3: 1 0 0 0 0 0 0 0.">
            <a:extLst>
              <a:ext uri="{FF2B5EF4-FFF2-40B4-BE49-F238E27FC236}">
                <a16:creationId xmlns:a16="http://schemas.microsoft.com/office/drawing/2014/main" id="{95FF854A-AD79-2A4B-94A1-BA1F8D6EBA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4876800"/>
            <a:ext cx="6210300" cy="12573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9" name="Rectangle 3"/>
          <p:cNvSpPr>
            <a:spLocks noGrp="1" noChangeArrowheads="1"/>
          </p:cNvSpPr>
          <p:nvPr>
            <p:ph idx="1"/>
          </p:nvPr>
        </p:nvSpPr>
        <p:spPr>
          <a:noFill/>
          <a:ln/>
          <a:extLst>
            <a:ext uri="{909E8E84-426E-40DD-AFC4-6F175D3DCCD1}">
              <a14:hiddenFill xmlns:a14="http://schemas.microsoft.com/office/drawing/2010/main">
                <a:solidFill>
                  <a:srgbClr val="E4F5FF"/>
                </a:solidFill>
              </a14:hiddenFill>
            </a:ext>
          </a:extLst>
        </p:spPr>
        <p:txBody>
          <a:bodyPr/>
          <a:lstStyle/>
          <a:p>
            <a:pPr>
              <a:spcBef>
                <a:spcPct val="40000"/>
              </a:spcBef>
            </a:pPr>
            <a:r>
              <a:rPr lang="en-US" altLang="en-US" sz="2600" dirty="0"/>
              <a:t>Example:</a:t>
            </a:r>
          </a:p>
          <a:p>
            <a:pPr lvl="1"/>
            <a:r>
              <a:rPr lang="en-US" altLang="en-US" sz="2400" dirty="0"/>
              <a:t>Express </a:t>
            </a:r>
            <a:r>
              <a:rPr lang="en-US" sz="2400" dirty="0"/>
              <a:t>–</a:t>
            </a:r>
            <a:r>
              <a:rPr lang="en-US" altLang="en-US" sz="2400" dirty="0"/>
              <a:t>26.625</a:t>
            </a:r>
            <a:r>
              <a:rPr lang="en-US" altLang="en-US" sz="2400" baseline="-25000" dirty="0"/>
              <a:t>10</a:t>
            </a:r>
            <a:r>
              <a:rPr lang="en-US" altLang="en-US" sz="2400" dirty="0"/>
              <a:t> in the revised 14-bit floating-point model.</a:t>
            </a:r>
          </a:p>
          <a:p>
            <a:r>
              <a:rPr lang="en-US" altLang="en-US" sz="2400" dirty="0"/>
              <a:t>We find 26.625</a:t>
            </a:r>
            <a:r>
              <a:rPr lang="en-US" altLang="en-US" sz="2400" baseline="-25000" dirty="0"/>
              <a:t>10</a:t>
            </a:r>
            <a:r>
              <a:rPr lang="en-US" altLang="en-US" sz="2400" dirty="0"/>
              <a:t> = 11010.101</a:t>
            </a:r>
            <a:r>
              <a:rPr lang="en-US" altLang="en-US" sz="2400" baseline="-25000" dirty="0"/>
              <a:t>2</a:t>
            </a:r>
            <a:r>
              <a:rPr lang="en-US" altLang="en-US" sz="2400" dirty="0"/>
              <a:t>. Normalizing, we have: 26.625</a:t>
            </a:r>
            <a:r>
              <a:rPr lang="en-US" altLang="en-US" sz="2400" baseline="-25000" dirty="0"/>
              <a:t>10</a:t>
            </a:r>
            <a:r>
              <a:rPr lang="en-US" altLang="en-US" sz="2400" dirty="0"/>
              <a:t> = 0.11010101 x 2</a:t>
            </a:r>
            <a:r>
              <a:rPr lang="en-US" altLang="en-US" sz="2400" baseline="30000" dirty="0"/>
              <a:t> 5</a:t>
            </a:r>
            <a:r>
              <a:rPr lang="en-US" altLang="en-US" sz="2400" dirty="0"/>
              <a:t>.</a:t>
            </a:r>
          </a:p>
          <a:p>
            <a:r>
              <a:rPr lang="en-US" altLang="en-US" sz="2400" dirty="0"/>
              <a:t>To use our excess 15 biased exponent, we add 15 to 5, giving 20</a:t>
            </a:r>
            <a:r>
              <a:rPr lang="en-US" altLang="en-US" sz="2400" baseline="-25000" dirty="0"/>
              <a:t>10</a:t>
            </a:r>
            <a:r>
              <a:rPr lang="en-US" altLang="en-US" sz="2400" dirty="0"/>
              <a:t> (= 10100</a:t>
            </a:r>
            <a:r>
              <a:rPr lang="en-US" altLang="en-US" sz="2400" baseline="-25000" dirty="0"/>
              <a:t>2</a:t>
            </a:r>
            <a:r>
              <a:rPr lang="en-US" altLang="en-US" sz="2400" dirty="0"/>
              <a:t>). We also need a 1 in the sign bit. </a:t>
            </a:r>
          </a:p>
        </p:txBody>
      </p:sp>
      <p:sp>
        <p:nvSpPr>
          <p:cNvPr id="7" name="Rectangle 8">
            <a:extLst>
              <a:ext uri="{FF2B5EF4-FFF2-40B4-BE49-F238E27FC236}">
                <a16:creationId xmlns:a16="http://schemas.microsoft.com/office/drawing/2014/main" id="{DB1441DC-DACF-F440-B2F2-E0FD3E131F38}"/>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Floating-Point Representation – A Simple Model</a:t>
            </a:r>
          </a:p>
        </p:txBody>
      </p:sp>
      <p:pic>
        <p:nvPicPr>
          <p:cNvPr id="3" name="Picture 2" descr="Computer representation of a floating point number. The representation consists of 3 fields. The first field is 1 bit wide. The second field is 5 bits wide and the third field is 8 bits wide. The contents of the fields are as follows. Field 1: 1. Field 2: 1 0 1 0 0. Field 3: 1 1 0 1 0 1 0 1.">
            <a:extLst>
              <a:ext uri="{FF2B5EF4-FFF2-40B4-BE49-F238E27FC236}">
                <a16:creationId xmlns:a16="http://schemas.microsoft.com/office/drawing/2014/main" id="{99F9C64A-E74C-6047-BAB3-D41A2EF8E4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4876800"/>
            <a:ext cx="6210300" cy="12573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7" name="Rectangle 7"/>
          <p:cNvSpPr>
            <a:spLocks noGrp="1" noChangeArrowheads="1"/>
          </p:cNvSpPr>
          <p:nvPr>
            <p:ph type="title"/>
          </p:nvPr>
        </p:nvSpPr>
        <p:spPr/>
        <p:txBody>
          <a:bodyPr>
            <a:normAutofit fontScale="90000"/>
          </a:bodyPr>
          <a:lstStyle/>
          <a:p>
            <a:r>
              <a:rPr lang="en-US" altLang="en-US" dirty="0"/>
              <a:t>The IEEE-754 Floating-Point Standard</a:t>
            </a:r>
          </a:p>
        </p:txBody>
      </p:sp>
      <p:sp>
        <p:nvSpPr>
          <p:cNvPr id="430083" name="Rectangle 3"/>
          <p:cNvSpPr>
            <a:spLocks noGrp="1" noChangeArrowheads="1"/>
          </p:cNvSpPr>
          <p:nvPr>
            <p:ph idx="1"/>
          </p:nvPr>
        </p:nvSpPr>
        <p:spPr/>
        <p:txBody>
          <a:bodyPr>
            <a:normAutofit lnSpcReduction="10000"/>
          </a:bodyPr>
          <a:lstStyle/>
          <a:p>
            <a:r>
              <a:rPr lang="en-US" altLang="en-US" dirty="0"/>
              <a:t>The IEEE has established a standard for floating-point numbers.</a:t>
            </a:r>
          </a:p>
          <a:p>
            <a:r>
              <a:rPr lang="en-US" altLang="en-US" dirty="0"/>
              <a:t>The </a:t>
            </a:r>
            <a:r>
              <a:rPr lang="en-US" altLang="en-US" i="1" dirty="0">
                <a:solidFill>
                  <a:srgbClr val="00B050"/>
                </a:solidFill>
              </a:rPr>
              <a:t>IEEE-754</a:t>
            </a:r>
            <a:r>
              <a:rPr lang="en-US" altLang="en-US" dirty="0">
                <a:solidFill>
                  <a:srgbClr val="00B050"/>
                </a:solidFill>
              </a:rPr>
              <a:t> </a:t>
            </a:r>
            <a:r>
              <a:rPr lang="en-US" altLang="en-US" dirty="0"/>
              <a:t>single precision floating point standard uses an 8-bit exponent (with a bias of 127) and a 23-bit significand.</a:t>
            </a:r>
          </a:p>
          <a:p>
            <a:r>
              <a:rPr lang="en-US" altLang="en-US" dirty="0"/>
              <a:t>The IEEE-754 double precision standard uses an 11-bit exponent (with a bias of 1023) and a 52-bit significand.</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idx="1"/>
          </p:nvPr>
        </p:nvSpPr>
        <p:spPr>
          <a:noFill/>
          <a:ln/>
          <a:extLst>
            <a:ext uri="{909E8E84-426E-40DD-AFC4-6F175D3DCCD1}">
              <a14:hiddenFill xmlns:a14="http://schemas.microsoft.com/office/drawing/2010/main">
                <a:solidFill>
                  <a:srgbClr val="E4F5FF"/>
                </a:solidFill>
              </a14:hiddenFill>
            </a:ext>
          </a:extLst>
        </p:spPr>
        <p:txBody>
          <a:bodyPr/>
          <a:lstStyle/>
          <a:p>
            <a:pPr>
              <a:spcBef>
                <a:spcPct val="40000"/>
              </a:spcBef>
            </a:pPr>
            <a:r>
              <a:rPr lang="en-US" altLang="en-US" sz="2600" dirty="0"/>
              <a:t>In both the IEEE single-precision and double-precision floating-point standard, the significant has an implied 1 to the LEFT of the radix point.</a:t>
            </a:r>
            <a:endParaRPr lang="en-US" altLang="en-US" sz="2300" dirty="0"/>
          </a:p>
          <a:p>
            <a:pPr lvl="1">
              <a:spcBef>
                <a:spcPct val="40000"/>
              </a:spcBef>
            </a:pPr>
            <a:r>
              <a:rPr lang="en-US" altLang="en-US" sz="2400" dirty="0"/>
              <a:t>The format for a significand using the IEEE format is: 1.xxx…</a:t>
            </a:r>
          </a:p>
          <a:p>
            <a:pPr lvl="1">
              <a:spcBef>
                <a:spcPct val="40000"/>
              </a:spcBef>
            </a:pPr>
            <a:r>
              <a:rPr lang="en-US" altLang="en-US" sz="2400" dirty="0"/>
              <a:t>For example, 4.5 = .1001 x 2</a:t>
            </a:r>
            <a:r>
              <a:rPr lang="en-US" altLang="en-US" sz="2400" baseline="30000" dirty="0"/>
              <a:t>3</a:t>
            </a:r>
            <a:r>
              <a:rPr lang="en-US" altLang="en-US" sz="2400" dirty="0"/>
              <a:t> in IEEE format is:      4.5 = 1.001 x 2</a:t>
            </a:r>
            <a:r>
              <a:rPr lang="en-US" altLang="en-US" sz="2400" baseline="30000" dirty="0"/>
              <a:t>2</a:t>
            </a:r>
            <a:r>
              <a:rPr lang="en-US" altLang="en-US" sz="2400" dirty="0"/>
              <a:t>. The 1 is implied, which means is does not need to be listed in the significand (the significand would include only 001).</a:t>
            </a:r>
            <a:endParaRPr lang="en-US" altLang="en-US" sz="2200" dirty="0"/>
          </a:p>
        </p:txBody>
      </p:sp>
      <p:sp>
        <p:nvSpPr>
          <p:cNvPr id="6" name="Rectangle 8">
            <a:extLst>
              <a:ext uri="{FF2B5EF4-FFF2-40B4-BE49-F238E27FC236}">
                <a16:creationId xmlns:a16="http://schemas.microsoft.com/office/drawing/2014/main" id="{B6F5E4B9-DD6C-EC4D-A0C0-AF62FB6FE17E}"/>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The IEEE-754 Floating-Point Standard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1" name="Rectangle 3"/>
          <p:cNvSpPr>
            <a:spLocks noGrp="1" noChangeArrowheads="1"/>
          </p:cNvSpPr>
          <p:nvPr>
            <p:ph idx="1"/>
          </p:nvPr>
        </p:nvSpPr>
        <p:spPr>
          <a:noFill/>
          <a:ln/>
          <a:extLst>
            <a:ext uri="{909E8E84-426E-40DD-AFC4-6F175D3DCCD1}">
              <a14:hiddenFill xmlns:a14="http://schemas.microsoft.com/office/drawing/2010/main">
                <a:solidFill>
                  <a:srgbClr val="E4F5FF"/>
                </a:solidFill>
              </a14:hiddenFill>
            </a:ext>
          </a:extLst>
        </p:spPr>
        <p:txBody>
          <a:bodyPr>
            <a:normAutofit fontScale="92500"/>
          </a:bodyPr>
          <a:lstStyle/>
          <a:p>
            <a:r>
              <a:rPr lang="en-US" altLang="en-US" sz="2600" dirty="0"/>
              <a:t>Example: Express –3.75 as a floating-point number using IEEE single precision.</a:t>
            </a:r>
          </a:p>
          <a:p>
            <a:r>
              <a:rPr lang="en-US" altLang="en-US" sz="2600" dirty="0"/>
              <a:t>First, let’s normalize according to IEEE rules:</a:t>
            </a:r>
          </a:p>
          <a:p>
            <a:pPr lvl="1"/>
            <a:r>
              <a:rPr lang="en-US" altLang="en-US" sz="2200" dirty="0"/>
              <a:t>3.75 = </a:t>
            </a:r>
            <a:r>
              <a:rPr lang="en-US" altLang="en-US" sz="2400" dirty="0"/>
              <a:t>–</a:t>
            </a:r>
            <a:r>
              <a:rPr lang="en-US" altLang="en-US" sz="2200" dirty="0"/>
              <a:t>11.11</a:t>
            </a:r>
            <a:r>
              <a:rPr lang="en-US" altLang="en-US" sz="2200" baseline="-25000" dirty="0"/>
              <a:t>2</a:t>
            </a:r>
            <a:r>
              <a:rPr lang="en-US" altLang="en-US" sz="2200" dirty="0"/>
              <a:t> = </a:t>
            </a:r>
            <a:r>
              <a:rPr lang="en-US" altLang="en-US" sz="2400" dirty="0"/>
              <a:t>–</a:t>
            </a:r>
            <a:r>
              <a:rPr lang="en-US" altLang="en-US" sz="2200" dirty="0"/>
              <a:t>1.111 x 2</a:t>
            </a:r>
            <a:r>
              <a:rPr lang="en-US" altLang="en-US" sz="2200" baseline="30000" dirty="0"/>
              <a:t>1</a:t>
            </a:r>
            <a:endParaRPr lang="en-US" altLang="en-US" sz="2200" dirty="0"/>
          </a:p>
          <a:p>
            <a:pPr lvl="1"/>
            <a:r>
              <a:rPr lang="en-US" altLang="en-US" sz="2200" dirty="0"/>
              <a:t>The bias is 127, so we add 127 + 1 = 128 (this is our exponent)</a:t>
            </a:r>
          </a:p>
          <a:p>
            <a:pPr lvl="1"/>
            <a:r>
              <a:rPr lang="en-US" altLang="en-US" sz="2200" dirty="0"/>
              <a:t>The first 1 in the significand is implied, so we have:</a:t>
            </a:r>
          </a:p>
          <a:p>
            <a:pPr lvl="1"/>
            <a:endParaRPr lang="en-US" altLang="en-US" sz="2200" dirty="0"/>
          </a:p>
          <a:p>
            <a:pPr lvl="1"/>
            <a:endParaRPr lang="en-US" altLang="en-US" sz="2200" dirty="0"/>
          </a:p>
          <a:p>
            <a:pPr lvl="1"/>
            <a:r>
              <a:rPr lang="en-US" altLang="en-US" sz="2200" dirty="0"/>
              <a:t>Since we have an implied 1 in the significand, this equates to</a:t>
            </a:r>
          </a:p>
          <a:p>
            <a:pPr lvl="2">
              <a:buFontTx/>
              <a:buNone/>
            </a:pPr>
            <a:r>
              <a:rPr lang="en-US" altLang="en-US" sz="1800" dirty="0"/>
              <a:t>–(1).111</a:t>
            </a:r>
            <a:r>
              <a:rPr lang="en-US" altLang="en-US" sz="1800" baseline="-25000" dirty="0"/>
              <a:t>2</a:t>
            </a:r>
            <a:r>
              <a:rPr lang="en-US" altLang="en-US" sz="1800" dirty="0"/>
              <a:t> x 2 </a:t>
            </a:r>
            <a:r>
              <a:rPr lang="en-US" altLang="en-US" sz="1800" baseline="30000" dirty="0"/>
              <a:t>(128 – 127)</a:t>
            </a:r>
            <a:r>
              <a:rPr lang="en-US" altLang="en-US" sz="1800" dirty="0"/>
              <a:t> = –1.111</a:t>
            </a:r>
            <a:r>
              <a:rPr lang="en-US" altLang="en-US" sz="1800" baseline="-25000" dirty="0"/>
              <a:t>2</a:t>
            </a:r>
            <a:r>
              <a:rPr lang="en-US" altLang="en-US" sz="1800" dirty="0"/>
              <a:t> x 2</a:t>
            </a:r>
            <a:r>
              <a:rPr lang="en-US" altLang="en-US" sz="1800" baseline="30000" dirty="0"/>
              <a:t>1</a:t>
            </a:r>
            <a:r>
              <a:rPr lang="en-US" altLang="en-US" sz="1800" dirty="0"/>
              <a:t> = –11.11</a:t>
            </a:r>
            <a:r>
              <a:rPr lang="en-US" altLang="en-US" sz="1800" baseline="-25000" dirty="0"/>
              <a:t>2</a:t>
            </a:r>
            <a:r>
              <a:rPr lang="en-US" altLang="en-US" sz="1800" dirty="0"/>
              <a:t> = –3.75. </a:t>
            </a:r>
          </a:p>
        </p:txBody>
      </p:sp>
      <p:sp>
        <p:nvSpPr>
          <p:cNvPr id="9" name="Rectangle 8">
            <a:extLst>
              <a:ext uri="{FF2B5EF4-FFF2-40B4-BE49-F238E27FC236}">
                <a16:creationId xmlns:a16="http://schemas.microsoft.com/office/drawing/2014/main" id="{C25A5FA4-47E5-FD4B-9C97-1CB74E69170F}"/>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The IEEE-754 Floating-Point Standard</a:t>
            </a:r>
          </a:p>
        </p:txBody>
      </p:sp>
      <p:pic>
        <p:nvPicPr>
          <p:cNvPr id="3" name="Picture 2" descr="Computer representation of a floating point number. The representation consists of 3 fields. The first field is 1 bit wide. The second field is 8 bits wide and the third field is 23 bits wide. The contents of the fields are as follows. Field 1: 1. Field 2: 1 0 0 0 0 0 0 0. Field 3: 1 1 1 0 0 0 0 0 0 0 0 0 0 0 0 0 0 0 0 0 0 0 0.">
            <a:extLst>
              <a:ext uri="{FF2B5EF4-FFF2-40B4-BE49-F238E27FC236}">
                <a16:creationId xmlns:a16="http://schemas.microsoft.com/office/drawing/2014/main" id="{68BD1458-65B2-F64B-9112-F84439662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343400"/>
            <a:ext cx="8496300" cy="4953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3" name="Rectangle 7"/>
          <p:cNvSpPr>
            <a:spLocks noGrp="1" noChangeArrowheads="1"/>
          </p:cNvSpPr>
          <p:nvPr>
            <p:ph type="title"/>
          </p:nvPr>
        </p:nvSpPr>
        <p:spPr/>
        <p:txBody>
          <a:bodyPr>
            <a:normAutofit fontScale="90000"/>
          </a:bodyPr>
          <a:lstStyle/>
          <a:p>
            <a:r>
              <a:rPr lang="en-US" altLang="en-US" dirty="0"/>
              <a:t>The IEEE-754 Floating-Point Standard</a:t>
            </a:r>
          </a:p>
        </p:txBody>
      </p:sp>
      <p:sp>
        <p:nvSpPr>
          <p:cNvPr id="265218" name="Rectangle 2"/>
          <p:cNvSpPr>
            <a:spLocks noGrp="1" noChangeArrowheads="1"/>
          </p:cNvSpPr>
          <p:nvPr>
            <p:ph idx="1"/>
          </p:nvPr>
        </p:nvSpPr>
        <p:spPr/>
        <p:txBody>
          <a:bodyPr>
            <a:normAutofit fontScale="92500" lnSpcReduction="10000"/>
          </a:bodyPr>
          <a:lstStyle/>
          <a:p>
            <a:r>
              <a:rPr lang="en-US" altLang="en-US" dirty="0"/>
              <a:t>Using the IEEE-754 single precision floating point standard: </a:t>
            </a:r>
          </a:p>
          <a:p>
            <a:pPr lvl="1"/>
            <a:r>
              <a:rPr lang="en-US" altLang="en-US" dirty="0"/>
              <a:t>An exponent of 255 indicates a special value.</a:t>
            </a:r>
          </a:p>
          <a:p>
            <a:pPr lvl="2"/>
            <a:r>
              <a:rPr lang="en-US" altLang="en-US" dirty="0"/>
              <a:t>If the significand is zero, the value is </a:t>
            </a:r>
            <a:r>
              <a:rPr lang="en-US" altLang="en-US" dirty="0">
                <a:sym typeface="Symbol" pitchFamily="18" charset="2"/>
              </a:rPr>
              <a:t></a:t>
            </a:r>
            <a:r>
              <a:rPr lang="en-US" altLang="en-US" dirty="0"/>
              <a:t> infinity.</a:t>
            </a:r>
          </a:p>
          <a:p>
            <a:pPr lvl="2"/>
            <a:r>
              <a:rPr lang="en-US" altLang="en-US" dirty="0"/>
              <a:t>If the significand is nonzero, the value is NaN, “not a number,” often used to flag an error condition.</a:t>
            </a:r>
          </a:p>
          <a:p>
            <a:r>
              <a:rPr lang="en-US" altLang="en-US" dirty="0"/>
              <a:t>Using the double precision standard:</a:t>
            </a:r>
          </a:p>
          <a:p>
            <a:pPr lvl="1"/>
            <a:r>
              <a:rPr lang="en-US" altLang="en-US" dirty="0"/>
              <a:t>The “special” exponent value for a double precision number is 2047, instead of the 255 used by the single precision standard.</a:t>
            </a:r>
          </a:p>
        </p:txBody>
      </p:sp>
    </p:spTree>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70" name="Rectangle 6"/>
          <p:cNvSpPr>
            <a:spLocks noGrp="1" noChangeArrowheads="1"/>
          </p:cNvSpPr>
          <p:nvPr>
            <p:ph type="title"/>
          </p:nvPr>
        </p:nvSpPr>
        <p:spPr/>
        <p:txBody>
          <a:bodyPr>
            <a:normAutofit fontScale="90000"/>
          </a:bodyPr>
          <a:lstStyle/>
          <a:p>
            <a:r>
              <a:rPr lang="en-US" altLang="en-US" dirty="0"/>
              <a:t>The IEEE-754 Floating-Point Standard</a:t>
            </a:r>
          </a:p>
        </p:txBody>
      </p:sp>
      <p:sp>
        <p:nvSpPr>
          <p:cNvPr id="267266" name="Rectangle 2"/>
          <p:cNvSpPr>
            <a:spLocks noGrp="1" noChangeArrowheads="1"/>
          </p:cNvSpPr>
          <p:nvPr>
            <p:ph idx="1"/>
          </p:nvPr>
        </p:nvSpPr>
        <p:spPr/>
        <p:txBody>
          <a:bodyPr>
            <a:normAutofit fontScale="92500" lnSpcReduction="10000"/>
          </a:bodyPr>
          <a:lstStyle/>
          <a:p>
            <a:r>
              <a:rPr lang="en-US" altLang="en-US" dirty="0"/>
              <a:t>Both the 14-bit model that we have presented and the IEEE-754 floating point standard allow two representations for zero.</a:t>
            </a:r>
          </a:p>
          <a:p>
            <a:pPr lvl="1"/>
            <a:r>
              <a:rPr lang="en-US" altLang="en-US" dirty="0"/>
              <a:t>Zero is indicated by all zeros in the exponent and the significand, but the sign bit can be either 0 or 1.</a:t>
            </a:r>
          </a:p>
          <a:p>
            <a:r>
              <a:rPr lang="en-US" altLang="en-US" dirty="0"/>
              <a:t>This is why programmers should avoid testing a floating-point value for equality to zero. </a:t>
            </a:r>
          </a:p>
          <a:p>
            <a:pPr lvl="1"/>
            <a:r>
              <a:rPr lang="en-US" altLang="en-US" dirty="0"/>
              <a:t>Negative zero does not equal positive zero.</a:t>
            </a:r>
          </a:p>
        </p:txBody>
      </p:sp>
    </p:spTree>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9" name="Rectangle 7"/>
          <p:cNvSpPr>
            <a:spLocks noGrp="1" noChangeArrowheads="1"/>
          </p:cNvSpPr>
          <p:nvPr>
            <p:ph type="title"/>
          </p:nvPr>
        </p:nvSpPr>
        <p:spPr/>
        <p:txBody>
          <a:bodyPr>
            <a:normAutofit/>
          </a:bodyPr>
          <a:lstStyle/>
          <a:p>
            <a:r>
              <a:rPr lang="en-US" altLang="en-US" dirty="0"/>
              <a:t>Floating-Point Arithmetic</a:t>
            </a:r>
          </a:p>
        </p:txBody>
      </p:sp>
      <p:sp>
        <p:nvSpPr>
          <p:cNvPr id="259074" name="Rectangle 2"/>
          <p:cNvSpPr>
            <a:spLocks noGrp="1" noChangeArrowheads="1"/>
          </p:cNvSpPr>
          <p:nvPr>
            <p:ph idx="1"/>
          </p:nvPr>
        </p:nvSpPr>
        <p:spPr/>
        <p:txBody>
          <a:bodyPr>
            <a:normAutofit fontScale="92500" lnSpcReduction="10000"/>
          </a:bodyPr>
          <a:lstStyle/>
          <a:p>
            <a:r>
              <a:rPr lang="en-US" altLang="en-US" dirty="0"/>
              <a:t>Floating-point </a:t>
            </a:r>
            <a:r>
              <a:rPr lang="en-US" altLang="en-US" dirty="0">
                <a:solidFill>
                  <a:srgbClr val="00B050"/>
                </a:solidFill>
              </a:rPr>
              <a:t>addition</a:t>
            </a:r>
            <a:r>
              <a:rPr lang="en-US" altLang="en-US" dirty="0"/>
              <a:t> and </a:t>
            </a:r>
            <a:r>
              <a:rPr lang="en-US" altLang="en-US" dirty="0">
                <a:solidFill>
                  <a:srgbClr val="00B050"/>
                </a:solidFill>
              </a:rPr>
              <a:t>subtraction</a:t>
            </a:r>
            <a:r>
              <a:rPr lang="en-US" altLang="en-US" dirty="0"/>
              <a:t> are done using methods analogous to how we perform calculations using pencil and paper.</a:t>
            </a:r>
          </a:p>
          <a:p>
            <a:r>
              <a:rPr lang="en-US" altLang="en-US" dirty="0"/>
              <a:t>The first thing that we do is express both operands in the same exponential power, then add the numbers, preserving the exponent in the sum.</a:t>
            </a:r>
          </a:p>
          <a:p>
            <a:r>
              <a:rPr lang="en-US" altLang="en-US" dirty="0"/>
              <a:t>If the exponent requires adjustment, we do so at the end of the calculation.</a:t>
            </a:r>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1026"/>
          <p:cNvSpPr>
            <a:spLocks noGrp="1" noChangeArrowheads="1"/>
          </p:cNvSpPr>
          <p:nvPr>
            <p:ph type="title"/>
          </p:nvPr>
        </p:nvSpPr>
        <p:spPr/>
        <p:txBody>
          <a:bodyPr>
            <a:normAutofit/>
          </a:bodyPr>
          <a:lstStyle/>
          <a:p>
            <a:r>
              <a:rPr lang="en-US" altLang="en-US" dirty="0"/>
              <a:t>Signed Integer Representation </a:t>
            </a:r>
          </a:p>
        </p:txBody>
      </p:sp>
      <p:sp>
        <p:nvSpPr>
          <p:cNvPr id="181251" name="Rectangle 1027"/>
          <p:cNvSpPr>
            <a:spLocks noGrp="1" noChangeArrowheads="1"/>
          </p:cNvSpPr>
          <p:nvPr>
            <p:ph idx="1"/>
          </p:nvPr>
        </p:nvSpPr>
        <p:spPr/>
        <p:txBody>
          <a:bodyPr>
            <a:normAutofit fontScale="85000" lnSpcReduction="20000"/>
          </a:bodyPr>
          <a:lstStyle/>
          <a:p>
            <a:r>
              <a:rPr lang="en-US" altLang="en-US" dirty="0"/>
              <a:t>The conversions we have so far presented have involved only unsigned numbers.</a:t>
            </a:r>
          </a:p>
          <a:p>
            <a:r>
              <a:rPr lang="en-US" altLang="en-US" dirty="0"/>
              <a:t>To represent signed integers, computer systems allocate the high-order bit to indicate the sign of a number.</a:t>
            </a:r>
          </a:p>
          <a:p>
            <a:pPr lvl="1"/>
            <a:r>
              <a:rPr lang="en-US" altLang="en-US" dirty="0"/>
              <a:t>The high-order bit is the leftmost bit. It is also called the most significant bit.</a:t>
            </a:r>
          </a:p>
          <a:p>
            <a:pPr lvl="1"/>
            <a:r>
              <a:rPr lang="en-US" altLang="en-US" dirty="0"/>
              <a:t>0 is used to indicate a positive number; 1 indicates a negative number.</a:t>
            </a:r>
          </a:p>
          <a:p>
            <a:r>
              <a:rPr lang="en-US" altLang="en-US" dirty="0"/>
              <a:t>The remaining bits contain the value of the number (but this can be interpreted different ways).</a:t>
            </a:r>
          </a:p>
        </p:txBody>
      </p:sp>
    </p:spTree>
    <p:extLst>
      <p:ext uri="{BB962C8B-B14F-4D97-AF65-F5344CB8AC3E}">
        <p14:creationId xmlns:p14="http://schemas.microsoft.com/office/powerpoint/2010/main" val="2768555239"/>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F14BB-03FC-4694-9056-B63469E95384}"/>
              </a:ext>
            </a:extLst>
          </p:cNvPr>
          <p:cNvSpPr>
            <a:spLocks noGrp="1"/>
          </p:cNvSpPr>
          <p:nvPr>
            <p:ph type="title"/>
          </p:nvPr>
        </p:nvSpPr>
        <p:spPr/>
        <p:txBody>
          <a:bodyPr>
            <a:normAutofit/>
          </a:bodyPr>
          <a:lstStyle/>
          <a:p>
            <a:r>
              <a:rPr lang="en-US" altLang="en-US" dirty="0"/>
              <a:t>Floating-Point Arithmetic</a:t>
            </a:r>
          </a:p>
        </p:txBody>
      </p:sp>
      <p:sp>
        <p:nvSpPr>
          <p:cNvPr id="277507" name="Rectangle 3"/>
          <p:cNvSpPr>
            <a:spLocks noGrp="1" noChangeArrowheads="1"/>
          </p:cNvSpPr>
          <p:nvPr>
            <p:ph idx="1"/>
          </p:nvPr>
        </p:nvSpPr>
        <p:spPr>
          <a:xfrm>
            <a:off x="685800" y="1828800"/>
            <a:ext cx="7772400" cy="2209800"/>
          </a:xfrm>
          <a:noFill/>
          <a:ln/>
          <a:extLst>
            <a:ext uri="{909E8E84-426E-40DD-AFC4-6F175D3DCCD1}">
              <a14:hiddenFill xmlns:a14="http://schemas.microsoft.com/office/drawing/2010/main">
                <a:solidFill>
                  <a:srgbClr val="E4F5FF"/>
                </a:solidFill>
              </a14:hiddenFill>
            </a:ext>
          </a:extLst>
        </p:spPr>
        <p:txBody>
          <a:bodyPr>
            <a:normAutofit/>
          </a:bodyPr>
          <a:lstStyle/>
          <a:p>
            <a:pPr>
              <a:spcBef>
                <a:spcPct val="40000"/>
              </a:spcBef>
            </a:pPr>
            <a:r>
              <a:rPr lang="en-US" altLang="en-US" sz="2600" dirty="0"/>
              <a:t>Example:</a:t>
            </a:r>
          </a:p>
          <a:p>
            <a:pPr lvl="1"/>
            <a:r>
              <a:rPr lang="en-US" altLang="en-US" sz="2400" dirty="0"/>
              <a:t>Find the sum of 12</a:t>
            </a:r>
            <a:r>
              <a:rPr lang="en-US" altLang="en-US" sz="2400" baseline="-25000" dirty="0"/>
              <a:t>10</a:t>
            </a:r>
            <a:r>
              <a:rPr lang="en-US" altLang="en-US" sz="2400" dirty="0"/>
              <a:t> and 1.25</a:t>
            </a:r>
            <a:r>
              <a:rPr lang="en-US" altLang="en-US" sz="2400" baseline="-25000" dirty="0"/>
              <a:t>10</a:t>
            </a:r>
            <a:r>
              <a:rPr lang="en-US" altLang="en-US" sz="2400" dirty="0"/>
              <a:t> using the 14-bit “simple” floating-point model.</a:t>
            </a:r>
          </a:p>
          <a:p>
            <a:r>
              <a:rPr lang="en-US" altLang="en-US" sz="2600" dirty="0"/>
              <a:t>We find 12</a:t>
            </a:r>
            <a:r>
              <a:rPr lang="en-US" altLang="en-US" sz="2600" baseline="-25000" dirty="0"/>
              <a:t>10</a:t>
            </a:r>
            <a:r>
              <a:rPr lang="en-US" altLang="en-US" sz="2600" dirty="0"/>
              <a:t> = 0.1100 x 2</a:t>
            </a:r>
            <a:r>
              <a:rPr lang="en-US" altLang="en-US" sz="2600" baseline="30000" dirty="0"/>
              <a:t>4</a:t>
            </a:r>
            <a:r>
              <a:rPr lang="en-US" altLang="en-US" sz="2600" dirty="0"/>
              <a:t>. And 1.25</a:t>
            </a:r>
            <a:r>
              <a:rPr lang="en-US" altLang="en-US" sz="2600" baseline="-25000" dirty="0"/>
              <a:t>10 </a:t>
            </a:r>
            <a:r>
              <a:rPr lang="en-US" altLang="en-US" sz="2600" dirty="0"/>
              <a:t>= 0.101 x 2</a:t>
            </a:r>
            <a:r>
              <a:rPr lang="en-US" altLang="en-US" sz="2600" baseline="30000" dirty="0"/>
              <a:t>1 </a:t>
            </a:r>
            <a:r>
              <a:rPr lang="en-US" altLang="en-US" sz="2600" dirty="0"/>
              <a:t>= 0.000101 x 2</a:t>
            </a:r>
            <a:r>
              <a:rPr lang="en-US" altLang="en-US" sz="2600" baseline="30000" dirty="0"/>
              <a:t>4</a:t>
            </a:r>
            <a:r>
              <a:rPr lang="en-US" altLang="en-US" sz="2600" dirty="0"/>
              <a:t>.</a:t>
            </a:r>
          </a:p>
        </p:txBody>
      </p:sp>
      <p:pic>
        <p:nvPicPr>
          <p:cNvPr id="3" name="Picture 2" descr="An illustration of the addition of 2 floating point numbers. Each number has 3 fields. The description of the first number is as follows. Field 1: 0. Field 2: 1 0 0 1 1. Field 3: 1 1 0 0 0 0 0 0. The description of the second number is as follows. Field 1: 0. Field 2: 1 0 0 1 1. Field 3: 0 0 0 1 0 1 0 0. The description of the result is as follows. Field 1: 0. Field 2: 1 0 0 1 1. Field 3. 1 1 0 1 0 1 0 0.  ">
            <a:extLst>
              <a:ext uri="{FF2B5EF4-FFF2-40B4-BE49-F238E27FC236}">
                <a16:creationId xmlns:a16="http://schemas.microsoft.com/office/drawing/2014/main" id="{CF8154A7-43ED-4743-8437-4568F3BED8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4525" y="4038600"/>
            <a:ext cx="2774950" cy="1410328"/>
          </a:xfrm>
          <a:prstGeom prst="rect">
            <a:avLst/>
          </a:prstGeom>
        </p:spPr>
      </p:pic>
      <p:sp>
        <p:nvSpPr>
          <p:cNvPr id="277511" name="Rectangle 7"/>
          <p:cNvSpPr>
            <a:spLocks noChangeArrowheads="1"/>
          </p:cNvSpPr>
          <p:nvPr/>
        </p:nvSpPr>
        <p:spPr bwMode="auto">
          <a:xfrm>
            <a:off x="685800" y="4856808"/>
            <a:ext cx="3352800" cy="1410328"/>
          </a:xfrm>
          <a:prstGeom prst="rect">
            <a:avLst/>
          </a:prstGeom>
          <a:noFill/>
          <a:ln>
            <a:noFill/>
          </a:ln>
          <a:effectLst/>
          <a:extLst>
            <a:ext uri="{909E8E84-426E-40DD-AFC4-6F175D3DCCD1}">
              <a14:hiddenFill xmlns:a14="http://schemas.microsoft.com/office/drawing/2010/main">
                <a:solidFill>
                  <a:srgbClr val="E4F5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40000"/>
              </a:spcBef>
            </a:pPr>
            <a:endParaRPr lang="en-US" altLang="en-US" sz="2600" u="none" baseline="0" dirty="0">
              <a:latin typeface="Calibri" panose="020F0502020204030204" pitchFamily="34" charset="0"/>
              <a:cs typeface="Calibri" panose="020F0502020204030204" pitchFamily="34" charset="0"/>
            </a:endParaRPr>
          </a:p>
          <a:p>
            <a:pPr>
              <a:spcBef>
                <a:spcPct val="40000"/>
              </a:spcBef>
            </a:pPr>
            <a:r>
              <a:rPr lang="en-US" altLang="en-US" sz="2600" u="none" baseline="0" dirty="0">
                <a:latin typeface="Calibri" panose="020F0502020204030204" pitchFamily="34" charset="0"/>
                <a:cs typeface="Calibri" panose="020F0502020204030204" pitchFamily="34" charset="0"/>
              </a:rPr>
              <a:t>Thus, our sum is 0.110101 x 2</a:t>
            </a:r>
            <a:r>
              <a:rPr lang="en-US" altLang="en-US" sz="2600" u="none" dirty="0">
                <a:latin typeface="Calibri" panose="020F0502020204030204" pitchFamily="34" charset="0"/>
                <a:cs typeface="Calibri" panose="020F0502020204030204" pitchFamily="34" charset="0"/>
              </a:rPr>
              <a:t>4</a:t>
            </a:r>
            <a:r>
              <a:rPr lang="en-US" altLang="en-US" sz="2600" u="none" baseline="0" dirty="0">
                <a:latin typeface="Calibri" panose="020F0502020204030204" pitchFamily="34" charset="0"/>
                <a:cs typeface="Calibri" panose="020F0502020204030204" pitchFamily="34" charset="0"/>
              </a:rPr>
              <a:t>. </a:t>
            </a:r>
          </a:p>
        </p:txBody>
      </p:sp>
    </p:spTree>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3" name="Rectangle 5"/>
          <p:cNvSpPr>
            <a:spLocks noGrp="1" noChangeArrowheads="1"/>
          </p:cNvSpPr>
          <p:nvPr>
            <p:ph type="title"/>
          </p:nvPr>
        </p:nvSpPr>
        <p:spPr/>
        <p:txBody>
          <a:bodyPr>
            <a:normAutofit/>
          </a:bodyPr>
          <a:lstStyle/>
          <a:p>
            <a:r>
              <a:rPr lang="en-US" altLang="en-US" dirty="0"/>
              <a:t>Floating-Point Arithmetic</a:t>
            </a:r>
          </a:p>
        </p:txBody>
      </p:sp>
      <p:sp>
        <p:nvSpPr>
          <p:cNvPr id="283650" name="Rectangle 2"/>
          <p:cNvSpPr>
            <a:spLocks noGrp="1" noChangeArrowheads="1"/>
          </p:cNvSpPr>
          <p:nvPr>
            <p:ph idx="1"/>
          </p:nvPr>
        </p:nvSpPr>
        <p:spPr/>
        <p:txBody>
          <a:bodyPr/>
          <a:lstStyle/>
          <a:p>
            <a:r>
              <a:rPr lang="en-US" altLang="en-US" dirty="0"/>
              <a:t>Floating-point </a:t>
            </a:r>
            <a:r>
              <a:rPr lang="en-US" altLang="en-US" dirty="0">
                <a:solidFill>
                  <a:srgbClr val="00B050"/>
                </a:solidFill>
              </a:rPr>
              <a:t>multiplication</a:t>
            </a:r>
            <a:r>
              <a:rPr lang="en-US" altLang="en-US" dirty="0"/>
              <a:t> is also carried out in a manner akin to how we perform multiplication using pencil and paper.</a:t>
            </a:r>
          </a:p>
          <a:p>
            <a:r>
              <a:rPr lang="en-US" altLang="en-US" dirty="0"/>
              <a:t>We multiply the two operands and add their exponents.</a:t>
            </a:r>
          </a:p>
          <a:p>
            <a:r>
              <a:rPr lang="en-US" altLang="en-US" dirty="0"/>
              <a:t>If the exponent requires adjustment, we do so at the end of the calculation.</a:t>
            </a:r>
          </a:p>
        </p:txBody>
      </p:sp>
    </p:spTree>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idx="1"/>
          </p:nvPr>
        </p:nvSpPr>
        <p:spPr>
          <a:noFill/>
          <a:ln/>
          <a:extLst>
            <a:ext uri="{909E8E84-426E-40DD-AFC4-6F175D3DCCD1}">
              <a14:hiddenFill xmlns:a14="http://schemas.microsoft.com/office/drawing/2010/main">
                <a:solidFill>
                  <a:srgbClr val="E4F5FF"/>
                </a:solidFill>
              </a14:hiddenFill>
            </a:ext>
          </a:extLst>
        </p:spPr>
        <p:txBody>
          <a:bodyPr/>
          <a:lstStyle/>
          <a:p>
            <a:pPr>
              <a:spcBef>
                <a:spcPct val="40000"/>
              </a:spcBef>
            </a:pPr>
            <a:r>
              <a:rPr lang="en-US" altLang="en-US" sz="2600" dirty="0"/>
              <a:t>Example:</a:t>
            </a:r>
          </a:p>
          <a:p>
            <a:pPr lvl="1"/>
            <a:r>
              <a:rPr lang="en-US" altLang="en-US" sz="2400" dirty="0"/>
              <a:t>Find the product of 12</a:t>
            </a:r>
            <a:r>
              <a:rPr lang="en-US" altLang="en-US" sz="2400" baseline="-25000" dirty="0"/>
              <a:t>10</a:t>
            </a:r>
            <a:r>
              <a:rPr lang="en-US" altLang="en-US" sz="2400" dirty="0"/>
              <a:t> and 1.25</a:t>
            </a:r>
            <a:r>
              <a:rPr lang="en-US" altLang="en-US" sz="2400" baseline="-25000" dirty="0"/>
              <a:t>10</a:t>
            </a:r>
            <a:r>
              <a:rPr lang="en-US" altLang="en-US" sz="2400" dirty="0"/>
              <a:t> using the 14-bit floating-point model.</a:t>
            </a:r>
          </a:p>
          <a:p>
            <a:r>
              <a:rPr lang="en-US" altLang="en-US" sz="2400" dirty="0"/>
              <a:t>We find 12</a:t>
            </a:r>
            <a:r>
              <a:rPr lang="en-US" altLang="en-US" sz="2400" baseline="-25000" dirty="0"/>
              <a:t>10</a:t>
            </a:r>
            <a:r>
              <a:rPr lang="en-US" altLang="en-US" sz="2400" dirty="0"/>
              <a:t> = 0.1100 x 2</a:t>
            </a:r>
            <a:r>
              <a:rPr lang="en-US" altLang="en-US" sz="2400" baseline="30000" dirty="0"/>
              <a:t> 4</a:t>
            </a:r>
            <a:r>
              <a:rPr lang="en-US" altLang="en-US" sz="2400" dirty="0"/>
              <a:t>. And 1.25</a:t>
            </a:r>
            <a:r>
              <a:rPr lang="en-US" altLang="en-US" sz="2400" baseline="-25000" dirty="0"/>
              <a:t>10 </a:t>
            </a:r>
            <a:r>
              <a:rPr lang="en-US" altLang="en-US" sz="2400" dirty="0"/>
              <a:t>= 0.101 x 2</a:t>
            </a:r>
            <a:r>
              <a:rPr lang="en-US" altLang="en-US" sz="2400" baseline="30000" dirty="0"/>
              <a:t>1</a:t>
            </a:r>
            <a:r>
              <a:rPr lang="en-US" altLang="en-US" sz="2400" dirty="0"/>
              <a:t>.</a:t>
            </a:r>
          </a:p>
        </p:txBody>
      </p:sp>
      <p:sp>
        <p:nvSpPr>
          <p:cNvPr id="285700" name="Rectangle 4"/>
          <p:cNvSpPr>
            <a:spLocks noChangeArrowheads="1"/>
          </p:cNvSpPr>
          <p:nvPr/>
        </p:nvSpPr>
        <p:spPr bwMode="auto">
          <a:xfrm>
            <a:off x="533400" y="3352800"/>
            <a:ext cx="3276600" cy="2819400"/>
          </a:xfrm>
          <a:prstGeom prst="rect">
            <a:avLst/>
          </a:prstGeom>
          <a:noFill/>
          <a:ln>
            <a:noFill/>
          </a:ln>
          <a:effectLst/>
          <a:extLst>
            <a:ext uri="{909E8E84-426E-40DD-AFC4-6F175D3DCCD1}">
              <a14:hiddenFill xmlns:a14="http://schemas.microsoft.com/office/drawing/2010/main">
                <a:solidFill>
                  <a:srgbClr val="E4F5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40000"/>
              </a:spcBef>
            </a:pPr>
            <a:r>
              <a:rPr lang="en-US" altLang="en-US" sz="2400" u="none" baseline="0" dirty="0">
                <a:latin typeface="Calibri" panose="020F0502020204030204" pitchFamily="34" charset="0"/>
                <a:cs typeface="Calibri" panose="020F0502020204030204" pitchFamily="34" charset="0"/>
              </a:rPr>
              <a:t>Thus, our product is 0.0111100 x 2</a:t>
            </a:r>
            <a:r>
              <a:rPr lang="en-US" altLang="en-US" sz="2400" u="none" dirty="0">
                <a:latin typeface="Calibri" panose="020F0502020204030204" pitchFamily="34" charset="0"/>
                <a:cs typeface="Calibri" panose="020F0502020204030204" pitchFamily="34" charset="0"/>
              </a:rPr>
              <a:t>5  = </a:t>
            </a:r>
            <a:r>
              <a:rPr lang="en-US" altLang="en-US" sz="2400" u="none" baseline="0" dirty="0">
                <a:latin typeface="Calibri" panose="020F0502020204030204" pitchFamily="34" charset="0"/>
                <a:cs typeface="Calibri" panose="020F0502020204030204" pitchFamily="34" charset="0"/>
              </a:rPr>
              <a:t>0.1111 x 2</a:t>
            </a:r>
            <a:r>
              <a:rPr lang="en-US" altLang="en-US" sz="2400" u="none" dirty="0">
                <a:latin typeface="Calibri" panose="020F0502020204030204" pitchFamily="34" charset="0"/>
                <a:cs typeface="Calibri" panose="020F0502020204030204" pitchFamily="34" charset="0"/>
              </a:rPr>
              <a:t>4</a:t>
            </a:r>
            <a:r>
              <a:rPr lang="en-US" altLang="en-US" sz="2400" u="none" baseline="0" dirty="0">
                <a:latin typeface="Calibri" panose="020F0502020204030204" pitchFamily="34" charset="0"/>
                <a:cs typeface="Calibri" panose="020F0502020204030204" pitchFamily="34" charset="0"/>
              </a:rPr>
              <a:t>. </a:t>
            </a:r>
          </a:p>
          <a:p>
            <a:pPr>
              <a:spcBef>
                <a:spcPct val="40000"/>
              </a:spcBef>
            </a:pPr>
            <a:r>
              <a:rPr lang="en-US" altLang="en-US" sz="2400" u="none" baseline="0" dirty="0">
                <a:latin typeface="Calibri" panose="020F0502020204030204" pitchFamily="34" charset="0"/>
                <a:cs typeface="Calibri" panose="020F0502020204030204" pitchFamily="34" charset="0"/>
              </a:rPr>
              <a:t>The normalized product requires an exponent of 19</a:t>
            </a:r>
            <a:r>
              <a:rPr lang="en-US" altLang="en-US" sz="2400" u="none" baseline="-25000" dirty="0">
                <a:latin typeface="Calibri" panose="020F0502020204030204" pitchFamily="34" charset="0"/>
                <a:cs typeface="Calibri" panose="020F0502020204030204" pitchFamily="34" charset="0"/>
              </a:rPr>
              <a:t>10</a:t>
            </a:r>
            <a:r>
              <a:rPr lang="en-US" altLang="en-US" sz="2400" u="none" baseline="0" dirty="0">
                <a:latin typeface="Calibri" panose="020F0502020204030204" pitchFamily="34" charset="0"/>
                <a:cs typeface="Calibri" panose="020F0502020204030204" pitchFamily="34" charset="0"/>
              </a:rPr>
              <a:t> = 10011</a:t>
            </a:r>
            <a:r>
              <a:rPr lang="en-US" altLang="en-US" sz="2400" u="none" baseline="-25000" dirty="0">
                <a:latin typeface="Calibri" panose="020F0502020204030204" pitchFamily="34" charset="0"/>
                <a:cs typeface="Calibri" panose="020F0502020204030204" pitchFamily="34" charset="0"/>
              </a:rPr>
              <a:t>2</a:t>
            </a:r>
            <a:r>
              <a:rPr lang="en-US" altLang="en-US" sz="2400" u="none" baseline="0" dirty="0">
                <a:latin typeface="Calibri" panose="020F0502020204030204" pitchFamily="34" charset="0"/>
                <a:cs typeface="Calibri" panose="020F0502020204030204" pitchFamily="34" charset="0"/>
              </a:rPr>
              <a:t>.</a:t>
            </a:r>
          </a:p>
        </p:txBody>
      </p:sp>
      <p:sp>
        <p:nvSpPr>
          <p:cNvPr id="8" name="Rectangle 8">
            <a:extLst>
              <a:ext uri="{FF2B5EF4-FFF2-40B4-BE49-F238E27FC236}">
                <a16:creationId xmlns:a16="http://schemas.microsoft.com/office/drawing/2014/main" id="{7982BB77-C958-A346-9488-001333EE9BB7}"/>
              </a:ext>
            </a:extLst>
          </p:cNvPr>
          <p:cNvSpPr>
            <a:spLocks noGrp="1" noChangeArrowheads="1"/>
          </p:cNvSpPr>
          <p:nvPr>
            <p:ph type="title"/>
          </p:nvPr>
        </p:nvSpPr>
        <p:spPr>
          <a:xfrm>
            <a:off x="685800" y="457200"/>
            <a:ext cx="7772400" cy="990600"/>
          </a:xfrm>
        </p:spPr>
        <p:txBody>
          <a:bodyPr>
            <a:normAutofit/>
          </a:bodyPr>
          <a:lstStyle/>
          <a:p>
            <a:r>
              <a:rPr lang="en-US" altLang="en-US" dirty="0"/>
              <a:t>Floating-Point Arithmetic</a:t>
            </a:r>
          </a:p>
        </p:txBody>
      </p:sp>
      <p:pic>
        <p:nvPicPr>
          <p:cNvPr id="3" name="Picture 2" descr="An illustration of the product of 2 floating point numbers. Each number has 3 fields. The description of the first number is as follows. Field 1: 0. Field 2: 1 0 0 1 1. Field 3: 1 1 0 0 0 0 0 0. The description of the second number is as follows. Field 1: 0. Field 2: 1 0 0 0 0. Field 3: 1 0 1 0 0 0 0 0. The description of the product is as follows. Field 1: 0. Field 2: 1 0 0 1 1. Field 3. 1 1 1 1 0 0 0 0.  ">
            <a:extLst>
              <a:ext uri="{FF2B5EF4-FFF2-40B4-BE49-F238E27FC236}">
                <a16:creationId xmlns:a16="http://schemas.microsoft.com/office/drawing/2014/main" id="{117562B7-0165-834C-A58B-403771D0E3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3962400"/>
            <a:ext cx="3403600" cy="17272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10" name="Rectangle 6"/>
          <p:cNvSpPr>
            <a:spLocks noGrp="1" noChangeArrowheads="1"/>
          </p:cNvSpPr>
          <p:nvPr>
            <p:ph type="title"/>
          </p:nvPr>
        </p:nvSpPr>
        <p:spPr/>
        <p:txBody>
          <a:bodyPr>
            <a:normAutofit fontScale="90000"/>
          </a:bodyPr>
          <a:lstStyle/>
          <a:p>
            <a:r>
              <a:rPr lang="en-US" altLang="en-US" dirty="0"/>
              <a:t>Floating-Point Representation – Range, Precision, and Accuracy</a:t>
            </a:r>
          </a:p>
        </p:txBody>
      </p:sp>
      <p:sp>
        <p:nvSpPr>
          <p:cNvPr id="405506" name="Rectangle 2"/>
          <p:cNvSpPr>
            <a:spLocks noGrp="1" noChangeArrowheads="1"/>
          </p:cNvSpPr>
          <p:nvPr>
            <p:ph idx="1"/>
          </p:nvPr>
        </p:nvSpPr>
        <p:spPr/>
        <p:txBody>
          <a:bodyPr>
            <a:normAutofit fontScale="92500" lnSpcReduction="20000"/>
          </a:bodyPr>
          <a:lstStyle/>
          <a:p>
            <a:r>
              <a:rPr lang="en-US" altLang="en-US" dirty="0"/>
              <a:t>When discussing floating-point numbers, it is important to understand the terms </a:t>
            </a:r>
            <a:r>
              <a:rPr lang="en-US" altLang="en-US" i="1" dirty="0">
                <a:solidFill>
                  <a:srgbClr val="00B050"/>
                </a:solidFill>
              </a:rPr>
              <a:t>range</a:t>
            </a:r>
            <a:r>
              <a:rPr lang="en-US" altLang="en-US" dirty="0"/>
              <a:t>, </a:t>
            </a:r>
            <a:r>
              <a:rPr lang="en-US" altLang="en-US" i="1" dirty="0">
                <a:solidFill>
                  <a:srgbClr val="00B050"/>
                </a:solidFill>
              </a:rPr>
              <a:t>precision</a:t>
            </a:r>
            <a:r>
              <a:rPr lang="en-US" altLang="en-US" dirty="0"/>
              <a:t>, and </a:t>
            </a:r>
            <a:r>
              <a:rPr lang="en-US" altLang="en-US" i="1" dirty="0">
                <a:solidFill>
                  <a:srgbClr val="00B050"/>
                </a:solidFill>
              </a:rPr>
              <a:t>accuracy</a:t>
            </a:r>
            <a:r>
              <a:rPr lang="en-US" altLang="en-US" dirty="0"/>
              <a:t>.</a:t>
            </a:r>
          </a:p>
          <a:p>
            <a:r>
              <a:rPr lang="en-US" altLang="en-US" dirty="0"/>
              <a:t>The range of a numeric integer format is the difference between the largest and smallest values that can be expressed.</a:t>
            </a:r>
          </a:p>
          <a:p>
            <a:r>
              <a:rPr lang="en-US" altLang="en-US" dirty="0"/>
              <a:t>Accuracy refers to how closely a numeric representation approximates a true value.</a:t>
            </a:r>
          </a:p>
          <a:p>
            <a:r>
              <a:rPr lang="en-US" altLang="en-US" dirty="0"/>
              <a:t>The precision of a number indicates how much information we have about a value.</a:t>
            </a:r>
          </a:p>
        </p:txBody>
      </p:sp>
    </p:spTree>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7" name="Rectangle 5"/>
          <p:cNvSpPr>
            <a:spLocks noGrp="1" noChangeArrowheads="1"/>
          </p:cNvSpPr>
          <p:nvPr>
            <p:ph type="title"/>
          </p:nvPr>
        </p:nvSpPr>
        <p:spPr/>
        <p:txBody>
          <a:bodyPr>
            <a:normAutofit fontScale="90000"/>
          </a:bodyPr>
          <a:lstStyle/>
          <a:p>
            <a:r>
              <a:rPr lang="en-US" altLang="en-US" dirty="0"/>
              <a:t>Floating-Point Representation – Range, Precision, and Accuracy</a:t>
            </a:r>
          </a:p>
        </p:txBody>
      </p:sp>
      <p:sp>
        <p:nvSpPr>
          <p:cNvPr id="407554" name="Rectangle 2"/>
          <p:cNvSpPr>
            <a:spLocks noGrp="1" noChangeArrowheads="1"/>
          </p:cNvSpPr>
          <p:nvPr>
            <p:ph idx="1"/>
          </p:nvPr>
        </p:nvSpPr>
        <p:spPr/>
        <p:txBody>
          <a:bodyPr>
            <a:normAutofit fontScale="92500" lnSpcReduction="10000"/>
          </a:bodyPr>
          <a:lstStyle/>
          <a:p>
            <a:r>
              <a:rPr lang="en-US" altLang="en-US" dirty="0"/>
              <a:t>Most of the time, greater precision leads to better accuracy, but this is not always true.</a:t>
            </a:r>
          </a:p>
          <a:p>
            <a:pPr lvl="1"/>
            <a:r>
              <a:rPr lang="en-US" altLang="en-US" dirty="0"/>
              <a:t>For example: 3.1333 is a value of pi that is accurate to two digits, but has 5 digits of precision.</a:t>
            </a:r>
          </a:p>
          <a:p>
            <a:r>
              <a:rPr lang="en-US" altLang="en-US" dirty="0"/>
              <a:t>There are other problems with floating point numbers.</a:t>
            </a:r>
          </a:p>
          <a:p>
            <a:r>
              <a:rPr lang="en-US" altLang="en-US" dirty="0"/>
              <a:t>Because of truncated bits, you cannot always assume that a particular floating point operation is commutative or distributive.</a:t>
            </a:r>
          </a:p>
        </p:txBody>
      </p:sp>
    </p:spTree>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3" name="Rectangle 5"/>
          <p:cNvSpPr>
            <a:spLocks noGrp="1" noChangeArrowheads="1"/>
          </p:cNvSpPr>
          <p:nvPr>
            <p:ph type="title"/>
          </p:nvPr>
        </p:nvSpPr>
        <p:spPr/>
        <p:txBody>
          <a:bodyPr>
            <a:normAutofit fontScale="90000"/>
          </a:bodyPr>
          <a:lstStyle/>
          <a:p>
            <a:r>
              <a:rPr lang="en-US" altLang="en-US"/>
              <a:t>Floating-Point Representation – Range, Precision, and Accuracy</a:t>
            </a:r>
            <a:endParaRPr lang="en-US" altLang="en-US" dirty="0"/>
          </a:p>
        </p:txBody>
      </p:sp>
      <p:sp>
        <p:nvSpPr>
          <p:cNvPr id="411650" name="Rectangle 2"/>
          <p:cNvSpPr>
            <a:spLocks noGrp="1" noChangeArrowheads="1"/>
          </p:cNvSpPr>
          <p:nvPr>
            <p:ph idx="1"/>
          </p:nvPr>
        </p:nvSpPr>
        <p:spPr/>
        <p:txBody>
          <a:bodyPr>
            <a:normAutofit fontScale="85000" lnSpcReduction="20000"/>
          </a:bodyPr>
          <a:lstStyle/>
          <a:p>
            <a:r>
              <a:rPr lang="en-US" altLang="en-US" dirty="0"/>
              <a:t>This means that we cannot assume:</a:t>
            </a:r>
          </a:p>
          <a:p>
            <a:pPr lvl="2"/>
            <a:r>
              <a:rPr lang="en-US" altLang="en-US" dirty="0"/>
              <a:t>(a + b) + c = a + (b + c)  or</a:t>
            </a:r>
          </a:p>
          <a:p>
            <a:pPr lvl="2"/>
            <a:r>
              <a:rPr lang="en-US" altLang="en-US" dirty="0"/>
              <a:t>a*(b + c) = ab + ac</a:t>
            </a:r>
          </a:p>
          <a:p>
            <a:r>
              <a:rPr lang="en-US" altLang="en-US" dirty="0"/>
              <a:t>Moreover, to test a floating point value for equality to some other number, it is best to declare a “nearness to x” epsilon value.  For example, instead of checking to see if floating point x is equal to 2 as follows:</a:t>
            </a:r>
          </a:p>
          <a:p>
            <a:pPr lvl="1"/>
            <a:r>
              <a:rPr lang="en-US" altLang="en-US" dirty="0"/>
              <a:t>			if x = 2 then … </a:t>
            </a:r>
          </a:p>
          <a:p>
            <a:pPr lvl="1"/>
            <a:r>
              <a:rPr lang="en-US" altLang="en-US" dirty="0"/>
              <a:t>it is better to use:</a:t>
            </a:r>
          </a:p>
          <a:p>
            <a:pPr lvl="2"/>
            <a:r>
              <a:rPr lang="en-US" altLang="en-US" dirty="0"/>
              <a:t>		if (abs(x - 2) &lt; epsilon) then ... </a:t>
            </a:r>
          </a:p>
          <a:p>
            <a:pPr lvl="2"/>
            <a:r>
              <a:rPr lang="en-US" altLang="en-US" dirty="0"/>
              <a:t>(assuming we have epsilon defined correctly!)</a:t>
            </a:r>
          </a:p>
        </p:txBody>
      </p:sp>
    </p:spTree>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1" name="Rectangle 3"/>
          <p:cNvSpPr>
            <a:spLocks noGrp="1" noChangeArrowheads="1"/>
          </p:cNvSpPr>
          <p:nvPr>
            <p:ph type="title"/>
          </p:nvPr>
        </p:nvSpPr>
        <p:spPr/>
        <p:txBody>
          <a:bodyPr/>
          <a:lstStyle/>
          <a:p>
            <a:r>
              <a:rPr lang="en-US" altLang="en-US" dirty="0"/>
              <a:t>Character Codes</a:t>
            </a:r>
          </a:p>
        </p:txBody>
      </p:sp>
      <p:sp>
        <p:nvSpPr>
          <p:cNvPr id="293890" name="Rectangle 2"/>
          <p:cNvSpPr>
            <a:spLocks noGrp="1" noChangeArrowheads="1"/>
          </p:cNvSpPr>
          <p:nvPr>
            <p:ph idx="1"/>
          </p:nvPr>
        </p:nvSpPr>
        <p:spPr/>
        <p:txBody>
          <a:bodyPr>
            <a:normAutofit fontScale="92500" lnSpcReduction="20000"/>
          </a:bodyPr>
          <a:lstStyle/>
          <a:p>
            <a:r>
              <a:rPr lang="en-US" altLang="en-US" dirty="0"/>
              <a:t>Calculations aren’t useful until their results can be displayed in a manner that is meaningful to people.</a:t>
            </a:r>
          </a:p>
          <a:p>
            <a:r>
              <a:rPr lang="en-US" altLang="en-US" dirty="0"/>
              <a:t>We also need to store the results of calculations, and provide a means for data input.</a:t>
            </a:r>
          </a:p>
          <a:p>
            <a:r>
              <a:rPr lang="en-US" altLang="en-US" dirty="0"/>
              <a:t>Thus, human-understandable characters must be converted to computer-understandable bit patterns using some sort of character encoding scheme.</a:t>
            </a:r>
          </a:p>
        </p:txBody>
      </p:sp>
    </p:spTree>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41" name="Rectangle 5"/>
          <p:cNvSpPr>
            <a:spLocks noGrp="1" noChangeArrowheads="1"/>
          </p:cNvSpPr>
          <p:nvPr>
            <p:ph type="title"/>
          </p:nvPr>
        </p:nvSpPr>
        <p:spPr/>
        <p:txBody>
          <a:bodyPr/>
          <a:lstStyle/>
          <a:p>
            <a:r>
              <a:rPr lang="en-US" altLang="en-US" dirty="0"/>
              <a:t>Character Codes</a:t>
            </a:r>
          </a:p>
        </p:txBody>
      </p:sp>
      <p:sp>
        <p:nvSpPr>
          <p:cNvPr id="295938" name="Rectangle 2"/>
          <p:cNvSpPr>
            <a:spLocks noGrp="1" noChangeArrowheads="1"/>
          </p:cNvSpPr>
          <p:nvPr>
            <p:ph idx="1"/>
          </p:nvPr>
        </p:nvSpPr>
        <p:spPr/>
        <p:txBody>
          <a:bodyPr>
            <a:normAutofit fontScale="92500" lnSpcReduction="10000"/>
          </a:bodyPr>
          <a:lstStyle/>
          <a:p>
            <a:r>
              <a:rPr lang="en-US" altLang="en-US" dirty="0"/>
              <a:t>As computers have evolved, character codes have evolved.</a:t>
            </a:r>
          </a:p>
          <a:p>
            <a:r>
              <a:rPr lang="en-US" altLang="en-US" dirty="0"/>
              <a:t>Larger computer memories and storage devices permit richer character codes.</a:t>
            </a:r>
          </a:p>
          <a:p>
            <a:r>
              <a:rPr lang="en-US" altLang="en-US" dirty="0"/>
              <a:t>The earliest computer coding systems used six bits.</a:t>
            </a:r>
          </a:p>
          <a:p>
            <a:r>
              <a:rPr lang="en-US" altLang="en-US" dirty="0"/>
              <a:t>Binary-coded decimal (BCD) was one of these early codes. It was used by IBM mainframes in the 1950s and 1960s.</a:t>
            </a:r>
          </a:p>
        </p:txBody>
      </p:sp>
    </p:spTree>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7" name="Rectangle 5"/>
          <p:cNvSpPr>
            <a:spLocks noGrp="1" noChangeArrowheads="1"/>
          </p:cNvSpPr>
          <p:nvPr>
            <p:ph type="title"/>
          </p:nvPr>
        </p:nvSpPr>
        <p:spPr/>
        <p:txBody>
          <a:bodyPr/>
          <a:lstStyle/>
          <a:p>
            <a:r>
              <a:rPr lang="en-US" altLang="en-US" dirty="0"/>
              <a:t>Character Codes</a:t>
            </a:r>
          </a:p>
        </p:txBody>
      </p:sp>
      <p:sp>
        <p:nvSpPr>
          <p:cNvPr id="300034" name="Rectangle 2"/>
          <p:cNvSpPr>
            <a:spLocks noGrp="1" noChangeArrowheads="1"/>
          </p:cNvSpPr>
          <p:nvPr>
            <p:ph idx="1"/>
          </p:nvPr>
        </p:nvSpPr>
        <p:spPr/>
        <p:txBody>
          <a:bodyPr>
            <a:normAutofit fontScale="92500" lnSpcReduction="20000"/>
          </a:bodyPr>
          <a:lstStyle/>
          <a:p>
            <a:r>
              <a:rPr lang="en-US" altLang="en-US" dirty="0"/>
              <a:t>In 1964, BCD was extended to an 8-bit code, Extended Binary-Coded Decimal Interchange Code (EBCDIC).</a:t>
            </a:r>
          </a:p>
          <a:p>
            <a:r>
              <a:rPr lang="en-US" altLang="en-US" dirty="0"/>
              <a:t>EBCDIC was one of the first widely-used computer codes that supported upper and lowercase alphabetic characters, in addition to special characters, such as punctuation and control characters.</a:t>
            </a:r>
          </a:p>
          <a:p>
            <a:r>
              <a:rPr lang="en-US" altLang="en-US" dirty="0"/>
              <a:t>EBCDIC and BCD are still in use by IBM mainframes today. </a:t>
            </a:r>
          </a:p>
        </p:txBody>
      </p:sp>
    </p:spTree>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5" name="Rectangle 5"/>
          <p:cNvSpPr>
            <a:spLocks noGrp="1" noChangeArrowheads="1"/>
          </p:cNvSpPr>
          <p:nvPr>
            <p:ph type="title"/>
          </p:nvPr>
        </p:nvSpPr>
        <p:spPr/>
        <p:txBody>
          <a:bodyPr/>
          <a:lstStyle/>
          <a:p>
            <a:r>
              <a:rPr lang="en-US" altLang="en-US" dirty="0"/>
              <a:t>Character Codes</a:t>
            </a:r>
          </a:p>
        </p:txBody>
      </p:sp>
      <p:sp>
        <p:nvSpPr>
          <p:cNvPr id="302082" name="Rectangle 2"/>
          <p:cNvSpPr>
            <a:spLocks noGrp="1" noChangeArrowheads="1"/>
          </p:cNvSpPr>
          <p:nvPr>
            <p:ph idx="1"/>
          </p:nvPr>
        </p:nvSpPr>
        <p:spPr/>
        <p:txBody>
          <a:bodyPr>
            <a:normAutofit fontScale="92500" lnSpcReduction="20000"/>
          </a:bodyPr>
          <a:lstStyle/>
          <a:p>
            <a:r>
              <a:rPr lang="en-US" altLang="en-US" dirty="0"/>
              <a:t>Other computer manufacturers chose the 7-bit ASCII (American Standard Code for Information Interchange) as a replacement for 6-bit codes.</a:t>
            </a:r>
          </a:p>
          <a:p>
            <a:r>
              <a:rPr lang="en-US" altLang="en-US" dirty="0"/>
              <a:t>While BCD and EBCDIC were based upon punched card codes, ASCII was based upon telecommunications (Telex) codes.</a:t>
            </a:r>
          </a:p>
          <a:p>
            <a:r>
              <a:rPr lang="en-US" altLang="en-US" dirty="0"/>
              <a:t>Until recently, ASCII was the dominant character code outside the IBM mainframe world.</a:t>
            </a:r>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51" name="Rectangle 7"/>
          <p:cNvSpPr>
            <a:spLocks noGrp="1" noChangeArrowheads="1"/>
          </p:cNvSpPr>
          <p:nvPr>
            <p:ph type="title"/>
          </p:nvPr>
        </p:nvSpPr>
        <p:spPr/>
        <p:txBody>
          <a:bodyPr>
            <a:normAutofit/>
          </a:bodyPr>
          <a:lstStyle/>
          <a:p>
            <a:r>
              <a:rPr lang="en-US" altLang="en-US" dirty="0"/>
              <a:t>Signed Integer Representation </a:t>
            </a:r>
          </a:p>
        </p:txBody>
      </p:sp>
      <p:sp>
        <p:nvSpPr>
          <p:cNvPr id="185347" name="Rectangle 3"/>
          <p:cNvSpPr>
            <a:spLocks noGrp="1" noChangeArrowheads="1"/>
          </p:cNvSpPr>
          <p:nvPr>
            <p:ph idx="1"/>
          </p:nvPr>
        </p:nvSpPr>
        <p:spPr/>
        <p:txBody>
          <a:bodyPr>
            <a:normAutofit fontScale="92500" lnSpcReduction="10000"/>
          </a:bodyPr>
          <a:lstStyle/>
          <a:p>
            <a:r>
              <a:rPr lang="en-US" altLang="en-US" dirty="0"/>
              <a:t>There are three ways in which signed binary integers may be expressed:  </a:t>
            </a:r>
          </a:p>
          <a:p>
            <a:pPr lvl="1"/>
            <a:r>
              <a:rPr lang="en-US" altLang="en-US" dirty="0"/>
              <a:t>Signed magnitude </a:t>
            </a:r>
          </a:p>
          <a:p>
            <a:pPr lvl="1"/>
            <a:r>
              <a:rPr lang="en-US" altLang="en-US" dirty="0"/>
              <a:t>One’s complement</a:t>
            </a:r>
          </a:p>
          <a:p>
            <a:pPr lvl="1"/>
            <a:r>
              <a:rPr lang="en-US" altLang="en-US" dirty="0"/>
              <a:t>Two’s complement</a:t>
            </a:r>
          </a:p>
          <a:p>
            <a:r>
              <a:rPr lang="en-US" altLang="en-US" dirty="0"/>
              <a:t>In an 8-bit word, </a:t>
            </a:r>
            <a:r>
              <a:rPr lang="en-US" altLang="en-US" i="1" dirty="0">
                <a:solidFill>
                  <a:srgbClr val="00B050"/>
                </a:solidFill>
              </a:rPr>
              <a:t>signed magnitude </a:t>
            </a:r>
            <a:r>
              <a:rPr lang="en-US" altLang="en-US" dirty="0"/>
              <a:t>representation places the absolute value of the number in the 7 bits to the right of the sign bit.</a:t>
            </a:r>
          </a:p>
        </p:txBody>
      </p:sp>
    </p:spTree>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3" name="Rectangle 5"/>
          <p:cNvSpPr>
            <a:spLocks noGrp="1" noChangeArrowheads="1"/>
          </p:cNvSpPr>
          <p:nvPr>
            <p:ph type="title"/>
          </p:nvPr>
        </p:nvSpPr>
        <p:spPr/>
        <p:txBody>
          <a:bodyPr/>
          <a:lstStyle/>
          <a:p>
            <a:r>
              <a:rPr lang="en-US" altLang="en-US" dirty="0"/>
              <a:t>Character Codes</a:t>
            </a:r>
          </a:p>
        </p:txBody>
      </p:sp>
      <p:sp>
        <p:nvSpPr>
          <p:cNvPr id="304130" name="Rectangle 2"/>
          <p:cNvSpPr>
            <a:spLocks noGrp="1" noChangeArrowheads="1"/>
          </p:cNvSpPr>
          <p:nvPr>
            <p:ph idx="1"/>
          </p:nvPr>
        </p:nvSpPr>
        <p:spPr/>
        <p:txBody>
          <a:bodyPr>
            <a:normAutofit fontScale="92500" lnSpcReduction="10000"/>
          </a:bodyPr>
          <a:lstStyle/>
          <a:p>
            <a:r>
              <a:rPr lang="en-US" altLang="en-US" dirty="0"/>
              <a:t>Many of today’s systems embrace Unicode, a 16-bit system that can encode the characters of every language in the world.</a:t>
            </a:r>
          </a:p>
          <a:p>
            <a:pPr lvl="1"/>
            <a:r>
              <a:rPr lang="en-US" altLang="en-US" dirty="0"/>
              <a:t>The Java programming language, and some operating systems now use Unicode as their default character code.</a:t>
            </a:r>
          </a:p>
          <a:p>
            <a:r>
              <a:rPr lang="en-US" altLang="en-US" dirty="0"/>
              <a:t>The Unicode codespace is divided into six parts.  The first part is for Western alphabet codes, including English, Greek, and Russian.</a:t>
            </a:r>
          </a:p>
        </p:txBody>
      </p:sp>
    </p:spTree>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82" name="Rectangle 6"/>
          <p:cNvSpPr>
            <a:spLocks noGrp="1" noChangeArrowheads="1"/>
          </p:cNvSpPr>
          <p:nvPr>
            <p:ph type="title"/>
          </p:nvPr>
        </p:nvSpPr>
        <p:spPr/>
        <p:txBody>
          <a:bodyPr/>
          <a:lstStyle/>
          <a:p>
            <a:r>
              <a:rPr lang="en-US" altLang="en-US" dirty="0"/>
              <a:t>Character Codes</a:t>
            </a:r>
          </a:p>
        </p:txBody>
      </p:sp>
      <p:sp>
        <p:nvSpPr>
          <p:cNvPr id="306178" name="Rectangle 2"/>
          <p:cNvSpPr>
            <a:spLocks noGrp="1" noChangeArrowheads="1"/>
          </p:cNvSpPr>
          <p:nvPr>
            <p:ph idx="1"/>
          </p:nvPr>
        </p:nvSpPr>
        <p:spPr>
          <a:xfrm>
            <a:off x="685800" y="1828800"/>
            <a:ext cx="3962400" cy="4114800"/>
          </a:xfrm>
        </p:spPr>
        <p:txBody>
          <a:bodyPr>
            <a:normAutofit fontScale="92500" lnSpcReduction="20000"/>
          </a:bodyPr>
          <a:lstStyle/>
          <a:p>
            <a:r>
              <a:rPr lang="en-US" altLang="en-US" dirty="0"/>
              <a:t>The Unicode codespace allocation is shown at the right.</a:t>
            </a:r>
          </a:p>
          <a:p>
            <a:r>
              <a:rPr lang="en-US" altLang="en-US" dirty="0"/>
              <a:t>The lowest-numbered Unicode characters comprise the ASCII code.</a:t>
            </a:r>
          </a:p>
          <a:p>
            <a:r>
              <a:rPr lang="en-US" altLang="en-US" dirty="0"/>
              <a:t>The highest provide for user-defined codes.</a:t>
            </a:r>
          </a:p>
        </p:txBody>
      </p:sp>
      <p:pic>
        <p:nvPicPr>
          <p:cNvPr id="3" name="Picture 2" descr="A table with 4 columns titled Character types, Language, Number of characters and Hexadecimal values. The row entries are as follows. &#10;Row 1. Character types, Alphabets. Language, Latin, Greek, Cyrillic et cetera. Number of characters, 8192. Hexadecimal values, 0 0 0 0 to 1 F F F. &#10;Row 2. Character types, Symbols. Language, Dingbats, Mathematical et cetera. Number of characters, 4096. Hexadecimal values, 2 0 0 0 to 2 F F F. &#10;Row 3. Character types, C J K. Language, Chinese, Japanese, and Korean phonetic symbols and punctuation. Number of characters, 4096. Hexadecimal values, 3 0 0 0 to 3 F F F. &#10;Row 4. Character types, Han. Language, Unified Chinese, Japanese and Korean. Number of characters, 40960. Hexadecimal values, 4000 to D F F F. &#10;Row 5. Character types, blank. Language, Han Expansion. Number of characters, 4096. Hexadecimal values, E 0 0 0 to E F F F. &#10;Row 6. Character types, User defined. Language, blank. Number of characters, 4095. Hexadecimal values, F 0 0 0 to F F F E.&#10;">
            <a:extLst>
              <a:ext uri="{FF2B5EF4-FFF2-40B4-BE49-F238E27FC236}">
                <a16:creationId xmlns:a16="http://schemas.microsoft.com/office/drawing/2014/main" id="{3FA7EE44-B946-6244-9448-B204A00A73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676400"/>
            <a:ext cx="4343400" cy="44196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3"/>
          <p:cNvSpPr>
            <a:spLocks noGrp="1" noChangeArrowheads="1"/>
          </p:cNvSpPr>
          <p:nvPr>
            <p:ph type="title"/>
          </p:nvPr>
        </p:nvSpPr>
        <p:spPr/>
        <p:txBody>
          <a:bodyPr/>
          <a:lstStyle/>
          <a:p>
            <a:r>
              <a:rPr lang="en-US" altLang="en-US" dirty="0"/>
              <a:t>Conclusion</a:t>
            </a:r>
          </a:p>
        </p:txBody>
      </p:sp>
      <p:sp>
        <p:nvSpPr>
          <p:cNvPr id="121858" name="Rectangle 2"/>
          <p:cNvSpPr>
            <a:spLocks noGrp="1" noChangeArrowheads="1"/>
          </p:cNvSpPr>
          <p:nvPr>
            <p:ph idx="1"/>
          </p:nvPr>
        </p:nvSpPr>
        <p:spPr/>
        <p:txBody>
          <a:bodyPr>
            <a:normAutofit fontScale="85000" lnSpcReduction="20000"/>
          </a:bodyPr>
          <a:lstStyle/>
          <a:p>
            <a:r>
              <a:rPr lang="en-US" altLang="en-US" dirty="0"/>
              <a:t>Computers store data in the form of bits, bytes, and words using the binary numbering system.</a:t>
            </a:r>
          </a:p>
          <a:p>
            <a:r>
              <a:rPr lang="en-US" altLang="en-US" dirty="0"/>
              <a:t>Hexadecimal numbers are formed using four-bit groups called nibbles.</a:t>
            </a:r>
          </a:p>
          <a:p>
            <a:r>
              <a:rPr lang="en-US" altLang="en-US" dirty="0"/>
              <a:t>Signed integers can be stored in one’s complement, two’s complement, or signed magnitude representation.</a:t>
            </a:r>
          </a:p>
          <a:p>
            <a:r>
              <a:rPr lang="en-US" altLang="en-US" dirty="0"/>
              <a:t>Floating-point numbers are usually coded using the IEEE 754 floating-point standard.</a:t>
            </a:r>
          </a:p>
          <a:p>
            <a:r>
              <a:rPr lang="en-US" altLang="en-US" dirty="0"/>
              <a:t>Character data is stored using ASCII, EBCDIC, or Unicode.</a:t>
            </a:r>
          </a:p>
          <a:p>
            <a:endParaRPr lang="en-US" altLang="en-US" dirty="0"/>
          </a:p>
        </p:txBody>
      </p:sp>
    </p:spTree>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B76BC"/>
        </a:solidFill>
        <a:effectLst/>
      </p:bgPr>
    </p:bg>
    <p:spTree>
      <p:nvGrpSpPr>
        <p:cNvPr id="1" name=""/>
        <p:cNvGrpSpPr/>
        <p:nvPr/>
      </p:nvGrpSpPr>
      <p:grpSpPr>
        <a:xfrm>
          <a:off x="0" y="0"/>
          <a:ext cx="0" cy="0"/>
          <a:chOff x="0" y="0"/>
          <a:chExt cx="0" cy="0"/>
        </a:xfrm>
      </p:grpSpPr>
      <p:sp>
        <p:nvSpPr>
          <p:cNvPr id="80898" name="Title 8">
            <a:extLst>
              <a:ext uri="{FF2B5EF4-FFF2-40B4-BE49-F238E27FC236}">
                <a16:creationId xmlns:a16="http://schemas.microsoft.com/office/drawing/2014/main" id="{15D9D36E-F86E-417A-9714-8F17A7987A23}"/>
              </a:ext>
            </a:extLst>
          </p:cNvPr>
          <p:cNvSpPr>
            <a:spLocks noGrp="1" noChangeArrowheads="1"/>
          </p:cNvSpPr>
          <p:nvPr>
            <p:ph type="title"/>
          </p:nvPr>
        </p:nvSpPr>
        <p:spPr>
          <a:xfrm>
            <a:off x="246063" y="4160838"/>
            <a:ext cx="8562975" cy="1573212"/>
          </a:xfrm>
        </p:spPr>
        <p:txBody>
          <a:bodyPr/>
          <a:lstStyle/>
          <a:p>
            <a:pPr algn="ctr" eaLnBrk="1" hangingPunct="1"/>
            <a:r>
              <a:rPr lang="en-AU" altLang="en-US">
                <a:solidFill>
                  <a:schemeClr val="bg1"/>
                </a:solidFill>
                <a:latin typeface="Arial Rounded MT Bold" panose="020F0704030504030204" pitchFamily="34" charset="0"/>
              </a:rPr>
              <a:t>kent.edu.au</a:t>
            </a:r>
            <a:br>
              <a:rPr lang="en-AU" altLang="en-US" sz="1200">
                <a:solidFill>
                  <a:schemeClr val="bg1"/>
                </a:solidFill>
                <a:latin typeface="Arial Rounded MT Bold" panose="020F0704030504030204" pitchFamily="34" charset="0"/>
              </a:rPr>
            </a:br>
            <a:br>
              <a:rPr lang="en-AU" altLang="en-US" sz="1200">
                <a:solidFill>
                  <a:schemeClr val="bg1"/>
                </a:solidFill>
                <a:latin typeface="Arial Rounded MT Bold" panose="020F0704030504030204" pitchFamily="34" charset="0"/>
              </a:rPr>
            </a:br>
            <a:r>
              <a:rPr lang="en-AU" altLang="en-US" sz="1200">
                <a:solidFill>
                  <a:schemeClr val="bg1"/>
                </a:solidFill>
                <a:latin typeface="Arial Rounded MT Bold" panose="020F0704030504030204" pitchFamily="34" charset="0"/>
              </a:rPr>
              <a:t>Kent Institute Australia Pty. Ltd.</a:t>
            </a:r>
            <a:br>
              <a:rPr lang="en-AU" altLang="en-US" sz="1200">
                <a:solidFill>
                  <a:schemeClr val="bg1"/>
                </a:solidFill>
                <a:latin typeface="Arial Rounded MT Bold" panose="020F0704030504030204" pitchFamily="34" charset="0"/>
              </a:rPr>
            </a:br>
            <a:r>
              <a:rPr lang="en-AU" altLang="en-US" sz="1200">
                <a:solidFill>
                  <a:schemeClr val="bg1"/>
                </a:solidFill>
                <a:latin typeface="Arial Rounded MT Bold" panose="020F0704030504030204" pitchFamily="34" charset="0"/>
              </a:rPr>
              <a:t>ABN 49 003 577 302 </a:t>
            </a:r>
            <a:r>
              <a:rPr lang="en-AU" altLang="en-US" sz="1200">
                <a:solidFill>
                  <a:schemeClr val="bg1"/>
                </a:solidFill>
                <a:latin typeface="Calibri" panose="020F0502020204030204" pitchFamily="34" charset="0"/>
              </a:rPr>
              <a:t>●</a:t>
            </a:r>
            <a:r>
              <a:rPr lang="en-AU" altLang="en-US" sz="1200">
                <a:solidFill>
                  <a:schemeClr val="bg1"/>
                </a:solidFill>
                <a:latin typeface="Arial Rounded MT Bold" panose="020F0704030504030204" pitchFamily="34" charset="0"/>
              </a:rPr>
              <a:t> CRICOS Code: 00161E </a:t>
            </a:r>
            <a:r>
              <a:rPr lang="en-AU" altLang="en-US" sz="1200">
                <a:solidFill>
                  <a:schemeClr val="bg1"/>
                </a:solidFill>
                <a:latin typeface="Calibri" panose="020F0502020204030204" pitchFamily="34" charset="0"/>
              </a:rPr>
              <a:t>●</a:t>
            </a:r>
            <a:r>
              <a:rPr lang="en-AU" altLang="en-US" sz="1200">
                <a:solidFill>
                  <a:schemeClr val="bg1"/>
                </a:solidFill>
                <a:latin typeface="Arial Rounded MT Bold" panose="020F0704030504030204" pitchFamily="34" charset="0"/>
              </a:rPr>
              <a:t> RTO Code: 90458 </a:t>
            </a:r>
            <a:r>
              <a:rPr lang="en-AU" altLang="en-US" sz="1200">
                <a:solidFill>
                  <a:schemeClr val="bg1"/>
                </a:solidFill>
                <a:latin typeface="Calibri" panose="020F0502020204030204" pitchFamily="34" charset="0"/>
              </a:rPr>
              <a:t>●</a:t>
            </a:r>
            <a:r>
              <a:rPr lang="en-AU" altLang="en-US" sz="1200">
                <a:solidFill>
                  <a:schemeClr val="bg1"/>
                </a:solidFill>
                <a:latin typeface="Arial Rounded MT Bold" panose="020F0704030504030204" pitchFamily="34" charset="0"/>
              </a:rPr>
              <a:t> TEQSA Provider Number: PRV12051</a:t>
            </a:r>
          </a:p>
        </p:txBody>
      </p:sp>
      <p:sp>
        <p:nvSpPr>
          <p:cNvPr id="80899" name="Slide Number Placeholder 13">
            <a:extLst>
              <a:ext uri="{FF2B5EF4-FFF2-40B4-BE49-F238E27FC236}">
                <a16:creationId xmlns:a16="http://schemas.microsoft.com/office/drawing/2014/main" id="{BF7D890F-90B2-4E71-A676-22FF29C072D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fld id="{B494A628-A66F-4A95-8D6B-7931739288B4}" type="slidenum">
              <a:rPr kumimoji="0" lang="en-AU" altLang="en-US" sz="9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l" defTabSz="685800" rtl="0" eaLnBrk="1" fontAlgn="base" latinLnBrk="0" hangingPunct="1">
                <a:lnSpc>
                  <a:spcPct val="100000"/>
                </a:lnSpc>
                <a:spcBef>
                  <a:spcPct val="0"/>
                </a:spcBef>
                <a:spcAft>
                  <a:spcPct val="0"/>
                </a:spcAft>
                <a:buClrTx/>
                <a:buSzTx/>
                <a:buFontTx/>
                <a:buNone/>
                <a:tabLst/>
                <a:defRPr/>
              </a:pPr>
              <a:t>73</a:t>
            </a:fld>
            <a:r>
              <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  </a:t>
            </a:r>
          </a:p>
        </p:txBody>
      </p:sp>
      <p:sp>
        <p:nvSpPr>
          <p:cNvPr id="18" name="Content Placeholder 24">
            <a:extLst>
              <a:ext uri="{FF2B5EF4-FFF2-40B4-BE49-F238E27FC236}">
                <a16:creationId xmlns:a16="http://schemas.microsoft.com/office/drawing/2014/main" id="{A863BCAC-493D-4607-A296-646B78FF1B8A}"/>
              </a:ext>
            </a:extLst>
          </p:cNvPr>
          <p:cNvSpPr txBox="1">
            <a:spLocks/>
          </p:cNvSpPr>
          <p:nvPr/>
        </p:nvSpPr>
        <p:spPr>
          <a:xfrm>
            <a:off x="4686300" y="2341563"/>
            <a:ext cx="3886200" cy="3262312"/>
          </a:xfrm>
          <a:prstGeom prst="rect">
            <a:avLst/>
          </a:prstGeom>
        </p:spPr>
        <p:txBody>
          <a:bodyPr lIns="68580" tIns="34290" rIns="68580" bIns="34290"/>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AU" sz="165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pic>
        <p:nvPicPr>
          <p:cNvPr id="80901" name="Picture 2" descr="C:\Users\Trent\Documents\M&amp;R\Kent Master Logos\KENT LOGO 2015 v2\RGB\JPG\RGB-DarkBLUE-bg.jpg">
            <a:extLst>
              <a:ext uri="{FF2B5EF4-FFF2-40B4-BE49-F238E27FC236}">
                <a16:creationId xmlns:a16="http://schemas.microsoft.com/office/drawing/2014/main" id="{DA1DF89D-F496-4557-8705-8C0A834DD6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25" y="1512888"/>
            <a:ext cx="4176713" cy="251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4045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7" name="Rectangle 5"/>
          <p:cNvSpPr>
            <a:spLocks noGrp="1" noChangeArrowheads="1"/>
          </p:cNvSpPr>
          <p:nvPr>
            <p:ph type="title"/>
          </p:nvPr>
        </p:nvSpPr>
        <p:spPr/>
        <p:txBody>
          <a:bodyPr>
            <a:normAutofit/>
          </a:bodyPr>
          <a:lstStyle/>
          <a:p>
            <a:r>
              <a:rPr lang="en-US" altLang="en-US" dirty="0"/>
              <a:t>Signed Integer Representation </a:t>
            </a:r>
          </a:p>
        </p:txBody>
      </p:sp>
      <p:sp>
        <p:nvSpPr>
          <p:cNvPr id="187395" name="Rectangle 3"/>
          <p:cNvSpPr>
            <a:spLocks noGrp="1" noChangeArrowheads="1"/>
          </p:cNvSpPr>
          <p:nvPr>
            <p:ph idx="1"/>
          </p:nvPr>
        </p:nvSpPr>
        <p:spPr/>
        <p:txBody>
          <a:bodyPr>
            <a:normAutofit fontScale="85000" lnSpcReduction="10000"/>
          </a:bodyPr>
          <a:lstStyle/>
          <a:p>
            <a:r>
              <a:rPr lang="en-US" altLang="en-US" dirty="0"/>
              <a:t>For example, in 8-bit signed magnitude representation:</a:t>
            </a:r>
          </a:p>
          <a:p>
            <a:pPr lvl="1"/>
            <a:r>
              <a:rPr lang="en-US" altLang="en-US" dirty="0"/>
              <a:t>   +3 is:	</a:t>
            </a:r>
            <a:r>
              <a:rPr lang="en-US" altLang="en-US" b="1" dirty="0">
                <a:latin typeface="Courier New" panose="02070309020205020404" pitchFamily="49" charset="0"/>
                <a:cs typeface="Courier New" panose="02070309020205020404" pitchFamily="49" charset="0"/>
              </a:rPr>
              <a:t>00000011</a:t>
            </a:r>
          </a:p>
          <a:p>
            <a:pPr lvl="1"/>
            <a:r>
              <a:rPr lang="en-US" altLang="en-US" dirty="0"/>
              <a:t>   </a:t>
            </a:r>
            <a:r>
              <a:rPr lang="en-US" dirty="0"/>
              <a:t>–</a:t>
            </a:r>
            <a:r>
              <a:rPr lang="en-US" altLang="en-US" dirty="0"/>
              <a:t>3 is:</a:t>
            </a:r>
            <a:r>
              <a:rPr lang="en-US" altLang="en-US" b="1" dirty="0">
                <a:latin typeface="Courier New" panose="02070309020205020404" pitchFamily="49" charset="0"/>
                <a:cs typeface="Courier New" panose="02070309020205020404" pitchFamily="49" charset="0"/>
              </a:rPr>
              <a:t>	10000011</a:t>
            </a:r>
          </a:p>
          <a:p>
            <a:r>
              <a:rPr lang="en-US" altLang="en-US" dirty="0"/>
              <a:t>Computers perform arithmetic operations on signed magnitude numbers in much the same way as humans carry out pencil and paper arithmetic.</a:t>
            </a:r>
          </a:p>
          <a:p>
            <a:pPr lvl="1"/>
            <a:r>
              <a:rPr lang="en-US" altLang="en-US" dirty="0"/>
              <a:t>Humans often ignore the signs of the operands while performing a calculation, applying the appropriate sign after the calculation is complete.</a:t>
            </a:r>
          </a:p>
        </p:txBody>
      </p:sp>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6" name="Rectangle 6"/>
          <p:cNvSpPr>
            <a:spLocks noGrp="1" noChangeArrowheads="1"/>
          </p:cNvSpPr>
          <p:nvPr>
            <p:ph type="title"/>
          </p:nvPr>
        </p:nvSpPr>
        <p:spPr/>
        <p:txBody>
          <a:bodyPr>
            <a:normAutofit/>
          </a:bodyPr>
          <a:lstStyle/>
          <a:p>
            <a:r>
              <a:rPr lang="en-US" altLang="en-US" dirty="0"/>
              <a:t>Signed Integer Representation </a:t>
            </a:r>
          </a:p>
        </p:txBody>
      </p:sp>
      <p:sp>
        <p:nvSpPr>
          <p:cNvPr id="189443" name="Rectangle 3"/>
          <p:cNvSpPr>
            <a:spLocks noGrp="1" noChangeArrowheads="1"/>
          </p:cNvSpPr>
          <p:nvPr>
            <p:ph idx="1"/>
          </p:nvPr>
        </p:nvSpPr>
        <p:spPr/>
        <p:txBody>
          <a:bodyPr>
            <a:normAutofit/>
          </a:bodyPr>
          <a:lstStyle/>
          <a:p>
            <a:r>
              <a:rPr lang="en-US" altLang="en-US" dirty="0"/>
              <a:t>Binary addition is as easy as it gets. You need to know only four rules:	</a:t>
            </a:r>
          </a:p>
          <a:p>
            <a:pPr marL="457200" lvl="1" indent="0">
              <a:buNone/>
            </a:pPr>
            <a:r>
              <a:rPr lang="en-US" altLang="en-US" b="1" dirty="0">
                <a:latin typeface="Courier New" panose="02070309020205020404" pitchFamily="49" charset="0"/>
                <a:cs typeface="Courier New" panose="02070309020205020404" pitchFamily="49" charset="0"/>
              </a:rPr>
              <a:t>	0 + 0 =  0	   0 + 1 =  1</a:t>
            </a:r>
          </a:p>
          <a:p>
            <a:pPr marL="457200" lvl="1" indent="0">
              <a:buNone/>
            </a:pPr>
            <a:r>
              <a:rPr lang="en-US" altLang="en-US" b="1" dirty="0">
                <a:latin typeface="Courier New" panose="02070309020205020404" pitchFamily="49" charset="0"/>
                <a:cs typeface="Courier New" panose="02070309020205020404" pitchFamily="49" charset="0"/>
              </a:rPr>
              <a:t>	1 + 0 =  1	   1 + 1 = 10</a:t>
            </a:r>
          </a:p>
          <a:p>
            <a:r>
              <a:rPr lang="en-US" altLang="en-US" dirty="0"/>
              <a:t>The simplicity of this system makes it possible for digital circuits to carry out arithmetic operations.</a:t>
            </a:r>
          </a:p>
        </p:txBody>
      </p:sp>
    </p:spTree>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ECOA_Mstr.pot">
  <a:themeElements>
    <a:clrScheme name="ECOA_Mstr.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COA_Mstr.pot">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15000"/>
          </a:spcBef>
          <a:spcAft>
            <a:spcPct val="0"/>
          </a:spcAft>
          <a:buClrTx/>
          <a:buSzTx/>
          <a:buFontTx/>
          <a:buNone/>
          <a:tabLst/>
          <a:defRPr kumimoji="0" lang="en-US" altLang="en-US" sz="2000" b="0" i="0" u="sng" strike="noStrike" cap="none" normalizeH="0" baseline="3000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15000"/>
          </a:spcBef>
          <a:spcAft>
            <a:spcPct val="0"/>
          </a:spcAft>
          <a:buClrTx/>
          <a:buSzTx/>
          <a:buFontTx/>
          <a:buNone/>
          <a:tabLst/>
          <a:defRPr kumimoji="0" lang="en-US" altLang="en-US" sz="2000" b="0" i="0" u="sng" strike="noStrike" cap="none" normalizeH="0" baseline="30000" smtClean="0">
            <a:ln>
              <a:noFill/>
            </a:ln>
            <a:solidFill>
              <a:schemeClr val="tx1"/>
            </a:solidFill>
            <a:effectLst/>
            <a:latin typeface="Times New Roman" pitchFamily="18" charset="0"/>
          </a:defRPr>
        </a:defPPr>
      </a:lstStyle>
    </a:lnDef>
  </a:objectDefaults>
  <a:extraClrSchemeLst>
    <a:extraClrScheme>
      <a:clrScheme name="ECOA_Mstr.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COA_Mstr.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COA_Mstr.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COA_Mstr.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COA_Mstr.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COA_Mstr.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COA_Mstr.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Kent Powerpoint Template (fina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C:\Program Files\Microsoft Office\Templates\ECOA_Mstr.pot</Template>
  <TotalTime>12369</TotalTime>
  <Words>4659</Words>
  <Application>Microsoft Office PowerPoint</Application>
  <PresentationFormat>On-screen Show (4:3)</PresentationFormat>
  <Paragraphs>504</Paragraphs>
  <Slides>73</Slides>
  <Notes>71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73</vt:i4>
      </vt:variant>
    </vt:vector>
  </HeadingPairs>
  <TitlesOfParts>
    <vt:vector size="82" baseType="lpstr">
      <vt:lpstr>Arial</vt:lpstr>
      <vt:lpstr>Arial Rounded MT Bold</vt:lpstr>
      <vt:lpstr>Calibri</vt:lpstr>
      <vt:lpstr>Calibri Light</vt:lpstr>
      <vt:lpstr>Consolas</vt:lpstr>
      <vt:lpstr>Courier New</vt:lpstr>
      <vt:lpstr>Times New Roman</vt:lpstr>
      <vt:lpstr>ECOA_Mstr.pot</vt:lpstr>
      <vt:lpstr>Kent Powerpoint Template (final)</vt:lpstr>
      <vt:lpstr>PowerPoint Presentation</vt:lpstr>
      <vt:lpstr>Chapter 2 Part 2</vt:lpstr>
      <vt:lpstr>Objectives</vt:lpstr>
      <vt:lpstr>Objectives</vt:lpstr>
      <vt:lpstr>Data Representation</vt:lpstr>
      <vt:lpstr>Signed Integer Representation </vt:lpstr>
      <vt:lpstr>Signed Integer Representation </vt:lpstr>
      <vt:lpstr>Signed Integer Representation </vt:lpstr>
      <vt:lpstr>Signed Integer Representation </vt:lpstr>
      <vt:lpstr>Signed Integer Representation </vt:lpstr>
      <vt:lpstr>Signed Integer Representation </vt:lpstr>
      <vt:lpstr>Signed Integer Representation </vt:lpstr>
      <vt:lpstr>Signed Integer Representation </vt:lpstr>
      <vt:lpstr>Signed Integer Representation </vt:lpstr>
      <vt:lpstr>Signed Integer Representation </vt:lpstr>
      <vt:lpstr>Signed Integer Representation </vt:lpstr>
      <vt:lpstr>Signed Integer Representation </vt:lpstr>
      <vt:lpstr>Complement Systems</vt:lpstr>
      <vt:lpstr>Complement Systems – One’s Complement</vt:lpstr>
      <vt:lpstr>Complement Systems – One’s Complement</vt:lpstr>
      <vt:lpstr>Complement Systems – One’s Complement</vt:lpstr>
      <vt:lpstr>Complement Systems – Two’s Complement</vt:lpstr>
      <vt:lpstr>Complement Systems – Two’s Complement</vt:lpstr>
      <vt:lpstr>Complement Systems – Two’s Complement</vt:lpstr>
      <vt:lpstr>Data Representation - Signed Integer Representation </vt:lpstr>
      <vt:lpstr>Two’s Complement – Detecting Overflow Condition</vt:lpstr>
      <vt:lpstr>Two’s Complement – Detecting Overflow Condition</vt:lpstr>
      <vt:lpstr>Two’s Complement – Detecting Overflow Condition</vt:lpstr>
      <vt:lpstr>Unsigned VS Signed Numbers</vt:lpstr>
      <vt:lpstr>Computers, Arithmetic, and Booth’s Algorithm</vt:lpstr>
      <vt:lpstr>Computers, Arithmetic, and Booth’s Algorithm</vt:lpstr>
      <vt:lpstr>Computers, Arithmetic, and Booth’s Algorithm</vt:lpstr>
      <vt:lpstr>Computers, Arithmetic, and Booth’s Algorithm</vt:lpstr>
      <vt:lpstr>Computers, Arithmetic, and Booth’s Algorithm</vt:lpstr>
      <vt:lpstr>Binary Multiplication and Division Using Shifting</vt:lpstr>
      <vt:lpstr>Binary Multiplication and Division Using Shifting</vt:lpstr>
      <vt:lpstr>Binary Multiplication and Division Using Shifting</vt:lpstr>
      <vt:lpstr>Floating-Point Representation </vt:lpstr>
      <vt:lpstr>Floating-Point Representation </vt:lpstr>
      <vt:lpstr>Floating-Point Representation </vt:lpstr>
      <vt:lpstr>Floating-Point Representation </vt:lpstr>
      <vt:lpstr>Floating-Point Representation </vt:lpstr>
      <vt:lpstr>Floating-Point Representation </vt:lpstr>
      <vt:lpstr>Floating-Point Representation – A Simple Model</vt:lpstr>
      <vt:lpstr>Floating-Point Representation – A Simple Model</vt:lpstr>
      <vt:lpstr>Floating-Point Representation – A Simple Model</vt:lpstr>
      <vt:lpstr>Floating-Point Representation – A Simple Model</vt:lpstr>
      <vt:lpstr>Floating-Point Representation – A Simple Model</vt:lpstr>
      <vt:lpstr>Floating-Point Representation – A Simple Model</vt:lpstr>
      <vt:lpstr>Floating-Point Representation – A Simple Model</vt:lpstr>
      <vt:lpstr>Floating-Point Representation – A Simple Model</vt:lpstr>
      <vt:lpstr>Floating-Point Representation – A Simple Model</vt:lpstr>
      <vt:lpstr>Floating-Point Representation – A Simple Model</vt:lpstr>
      <vt:lpstr>The IEEE-754 Floating-Point Standard</vt:lpstr>
      <vt:lpstr>The IEEE-754 Floating-Point Standard</vt:lpstr>
      <vt:lpstr>The IEEE-754 Floating-Point Standard</vt:lpstr>
      <vt:lpstr>The IEEE-754 Floating-Point Standard</vt:lpstr>
      <vt:lpstr>The IEEE-754 Floating-Point Standard</vt:lpstr>
      <vt:lpstr>Floating-Point Arithmetic</vt:lpstr>
      <vt:lpstr>Floating-Point Arithmetic</vt:lpstr>
      <vt:lpstr>Floating-Point Arithmetic</vt:lpstr>
      <vt:lpstr>Floating-Point Arithmetic</vt:lpstr>
      <vt:lpstr>Floating-Point Representation – Range, Precision, and Accuracy</vt:lpstr>
      <vt:lpstr>Floating-Point Representation – Range, Precision, and Accuracy</vt:lpstr>
      <vt:lpstr>Floating-Point Representation – Range, Precision, and Accuracy</vt:lpstr>
      <vt:lpstr>Character Codes</vt:lpstr>
      <vt:lpstr>Character Codes</vt:lpstr>
      <vt:lpstr>Character Codes</vt:lpstr>
      <vt:lpstr>Character Codes</vt:lpstr>
      <vt:lpstr>Character Codes</vt:lpstr>
      <vt:lpstr>Character Codes</vt:lpstr>
      <vt:lpstr>Conclusion</vt:lpstr>
      <vt:lpstr>kent.edu.au  Kent Institute Australia Pty. Ltd. ABN 49 003 577 302 ● CRICOS Code: 00161E ● RTO Code: 90458 ● TEQSA Provider Number: PRV12051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Null &amp; Lobur</dc:creator>
  <cp:lastModifiedBy>Shyed Shahriar Housaini</cp:lastModifiedBy>
  <cp:revision>335</cp:revision>
  <dcterms:created xsi:type="dcterms:W3CDTF">2002-11-19T23:57:00Z</dcterms:created>
  <dcterms:modified xsi:type="dcterms:W3CDTF">2024-04-21T16:13:21Z</dcterms:modified>
</cp:coreProperties>
</file>